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8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0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0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5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8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8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C8F7-B93F-460D-9B60-FDC2C316E90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B92F-AA25-44DB-81E4-01C75F62A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5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37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 для подготовки к ЕГЭ по обществознанию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0470" y="4208324"/>
            <a:ext cx="5970103" cy="23316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Мищенко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 МБОУ СОШ №22 им. Героя Советского Союза Г.Г.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Шумейко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" y="3359426"/>
            <a:ext cx="3225186" cy="3229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4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22" y="1464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задания необходимо действовать по алгоритму: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30" y="1292086"/>
            <a:ext cx="11320670" cy="528761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Проанализируйте графическое изображение – определите как изменилась стоимость и количество.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Проанализируйте условие задачи. Определите, о чем идет речь – о спросе или предложении.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Прочитайте 1 вопрос. Установите по графику характер изменения равновесной цены –</a:t>
            </a:r>
          </a:p>
          <a:p>
            <a:pPr marL="0" indent="0">
              <a:buNone/>
            </a:pPr>
            <a:r>
              <a:rPr lang="ru-RU" dirty="0" smtClean="0"/>
              <a:t>увеличилась/уменьшилась.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Прочитайте 2 вопрос. Предположите, что могло вызвать показанное на графике изменение спроса/</a:t>
            </a:r>
          </a:p>
          <a:p>
            <a:pPr marL="0" indent="0">
              <a:buNone/>
            </a:pPr>
            <a:r>
              <a:rPr lang="ru-RU" dirty="0" smtClean="0"/>
              <a:t>предложения.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Подберите факторы изменения спроса/предложения.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Объясните влияние этого фактора на спрос/предложение применительно к рынку, указанному в тексте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задания.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Проанализируйте 3 вопрос. Обратите внимание на то, что ответ на третий вопрос предполагает прогноз не</a:t>
            </a:r>
          </a:p>
          <a:p>
            <a:pPr marL="0" indent="0">
              <a:buNone/>
            </a:pPr>
            <a:r>
              <a:rPr lang="ru-RU" dirty="0" smtClean="0"/>
              <a:t>связанной с приведенным графиком ситуации на указанном в условии задания рынке.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501348" cy="8375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39" y="1027906"/>
            <a:ext cx="4094922" cy="4087384"/>
          </a:xfrm>
        </p:spPr>
      </p:pic>
      <p:sp>
        <p:nvSpPr>
          <p:cNvPr id="5" name="Прямоугольник 4"/>
          <p:cNvSpPr/>
          <p:nvPr/>
        </p:nvSpPr>
        <p:spPr>
          <a:xfrm>
            <a:off x="424070" y="1363438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изображено изменение ситуации на потребительском рынке рыбы и морепродуктов в стране Z. Кривая предложения переместилась из положения S в положение S1 при неизменном спросе D. (На графике P  — цена товара; Q  — количество товара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).1.  Как изменилась равновесная цена?2.  Что могло вызвать изменение предложения? Укажите любое одно обстоятельство (фактор) и объясните его влияние на предложение. Объяснение должно быть дано применительно к рынку, указанному в тексте задания.3.  Как изменятся спрос и равновесная цена на данном рынке, если вырастет число потребителей при прочих равных условиях?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разбор задания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124" t="36619" r="19464" b="36885"/>
          <a:stretch/>
        </p:blipFill>
        <p:spPr>
          <a:xfrm>
            <a:off x="6351105" y="2067339"/>
            <a:ext cx="5138530" cy="43831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271" y="2067340"/>
            <a:ext cx="6142382" cy="423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вопрос задания №21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знание понятия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«равновесная цена».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равновесной ценой предполагается цена, при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потребитель готов приобрести товар или услугу, а производитель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продать, т.е. достигается полный компромисс между производителем 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покупателем. На графике равновесная цена находится на пересечении между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кривой спроса и предложения.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правильный ответ на первый вопрос звучит следующим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образом: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1). Равновесная цена выросла.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078" y="685800"/>
            <a:ext cx="10876722" cy="54911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Назовите вид потребительского рынка, о котором говорится в тексте задания. Это очень важно, потому что в определённых ситуациях сам вид рынка существенно помогает решить задачу (например, рынок стационарных компьютеров, рынок вторичного жилья, рынок этнической одежды и т.д.).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ответа на вопрос 2: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 потребительский рынок рыбы и морепродуктов.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изменился спрос (предложение) на определённый вид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(услуг).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ответа на вопрос 3: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рыбы и морепродуктов уменьшилось.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23" y="4333461"/>
            <a:ext cx="2996063" cy="1997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37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" y="377687"/>
            <a:ext cx="11095383" cy="58489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ответа на вопрос 4: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рыбу и морепродукты стали меньше. Это может быть связано с увеличением цен на топливо для рыболовецких траулеров, в связи с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чем, увеличились издержки на улов рыбы и морепродуктов, что привело к сокращению их предложения.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правильный ответ на второй вопрос звучит следующим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образом:</a:t>
            </a:r>
          </a:p>
          <a:p>
            <a:pPr marL="0" indent="0" algn="just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Изменение предложения может быть связано с увеличением цен на топливо для рыболовецких траулеров, в связи с чем, увеличились издержки на улов рыбы и морепродуктов, что привело к сокращению их предложения.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311279"/>
            <a:ext cx="3084036" cy="22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896" y="427383"/>
            <a:ext cx="10846904" cy="574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третий вопрос задания №21, необходимо спрогнозировать ситуацию, что произойдёт со спросом и равновесной ценой при росте числа потребителей при прочих равных условиях. При решении этой задачи исходим из того, что если увеличится количество потребителей, то соответственно, будет увеличиваться спрос, а если увеличивается спрос, значит, вырастет и равновесная цена.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правильный ответ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третий вопрос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следующим образом: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 Рост числа потребителей приведёт к увеличению спроса и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равновесной цены.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56" y="4208670"/>
            <a:ext cx="3150705" cy="25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2" y="2193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72936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задания №21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спроса и предложения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требуется: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анализ предложенного графического изображения, иллюстрирующего изменение спроса/предложения, и ответить на три вопроса.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проверяется: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экономические явления, неценовые факторы спроса и предложения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знать: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спрос, предложение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равновенсная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цена, их графическое изображение, неценовые факторы, влияющие на спрос и предложение, и отображение этого влияния на графике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Уровень сложности: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Изучим теорию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механизм, отражающий поведение потребителей. На экономическом графике спрос обозначается буквой D от английского слова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57" y="2378075"/>
            <a:ext cx="5159547" cy="4390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" y="3147390"/>
            <a:ext cx="2498035" cy="24980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74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1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 характер изменения спроса: увеличивается он или уменьшается?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 вправо (→)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спрос увеличивается: большее количество людей готовы приобрести тот или иной товар или услугу.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 влево (←)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спрос уменьшается: меньшее количество людей готовы приобрести тот или иной товар или услугу.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69" y="4001294"/>
            <a:ext cx="2999133" cy="239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 на изменение спроса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224051" cy="51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4904" cy="107604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991" y="1358485"/>
            <a:ext cx="10515600" cy="51019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-желание и возможность продавца продать определенное количество товаров или услуг по определенной цене в определенный момент времени.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30" y="2623930"/>
            <a:ext cx="5784574" cy="39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 характер изменение предложения: увеличивается оно или уменьшается?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Стрелка вправо (→)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предложения увеличивается: продавец или производитель готов и может продать большее количество товаров или услуг.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Стрелка влево (←)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предложение уменьшается: продавец или производитель готов и может продать меньшее количество товаров или услуг.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0" y="417443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5087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 на изменение предложения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061" y="1292088"/>
            <a:ext cx="10147852" cy="55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Равновесная цена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224" y="463964"/>
            <a:ext cx="4422283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530" y="1762470"/>
            <a:ext cx="53770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и продавцы, и покупатели стремятся добиться договоренностей, которые устроят обе стороны. Когда они приходят к согласию, рынок достигает равновесия. На графике равновесная цена находится на пересечении между кривой спроса и предложения.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36" y="4472608"/>
            <a:ext cx="3375677" cy="2250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1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790</Words>
  <Application>Microsoft Office PowerPoint</Application>
  <PresentationFormat>Произвольный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Методический материал для подготовки к ЕГЭ по обществознанию</vt:lpstr>
      <vt:lpstr>Разбор задания №21  График спроса и предложения</vt:lpstr>
      <vt:lpstr>Изучим теорию</vt:lpstr>
      <vt:lpstr>Как определить характер изменения спроса: увеличивается он или уменьшается?</vt:lpstr>
      <vt:lpstr>Факторы, влияющие  на изменение спроса</vt:lpstr>
      <vt:lpstr>Предложение</vt:lpstr>
      <vt:lpstr>Как определить характер изменение предложения: увеличивается оно или уменьшается?</vt:lpstr>
      <vt:lpstr>Факторы, влияющие  на изменение предложения</vt:lpstr>
      <vt:lpstr>Равновесная цена</vt:lpstr>
      <vt:lpstr>При решении задания необходимо действовать по алгоритму: </vt:lpstr>
      <vt:lpstr>Практика</vt:lpstr>
      <vt:lpstr>Подробный разбор задания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материал для подготовки к ЕГЭ по обществознанию</dc:title>
  <dc:creator>HIPER</dc:creator>
  <cp:lastModifiedBy>Пользователь</cp:lastModifiedBy>
  <cp:revision>11</cp:revision>
  <dcterms:created xsi:type="dcterms:W3CDTF">2024-02-04T06:37:15Z</dcterms:created>
  <dcterms:modified xsi:type="dcterms:W3CDTF">2024-02-05T06:54:52Z</dcterms:modified>
</cp:coreProperties>
</file>