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stutors.ru/egeteoriya/" TargetMode="External"/><Relationship Id="rId2" Type="http://schemas.openxmlformats.org/officeDocument/2006/relationships/hyperlink" Target="https://fipi.ru/navigator-podgotovki/navigator-e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4ege.ru/russki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780" y="4104206"/>
            <a:ext cx="8229600" cy="11731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" y="116632"/>
            <a:ext cx="9140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3                   г. Гулькевичи муниципального образования Гулькевичский район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А.В. Кривцова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512549"/>
            <a:ext cx="404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Цацуро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Анна Николаевна,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8209" y="6309320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Гулькевичи, 2024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6" b="16762"/>
          <a:stretch/>
        </p:blipFill>
        <p:spPr>
          <a:xfrm>
            <a:off x="1261252" y="961099"/>
            <a:ext cx="6668656" cy="31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2431"/>
      </p:ext>
    </p:extLst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cf4.ppt-online.org/files4/slide/n/NrxndKuiHD3sgkOW1Rt0a4wIpq2TAVFlS5YvyU/slide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9987" r="6845" b="13599"/>
          <a:stretch/>
        </p:blipFill>
        <p:spPr bwMode="auto">
          <a:xfrm>
            <a:off x="514400" y="876618"/>
            <a:ext cx="8172400" cy="533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33804"/>
      </p:ext>
    </p:extLst>
  </p:cSld>
  <p:clrMapOvr>
    <a:masterClrMapping/>
  </p:clrMapOvr>
  <p:transition spd="slow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f4.ppt-online.org/files4/slide/n/NrxndKuiHD3sgkOW1Rt0a4wIpq2TAVFlS5YvyU/slide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0053" r="5528" b="17198"/>
          <a:stretch/>
        </p:blipFill>
        <p:spPr bwMode="auto">
          <a:xfrm>
            <a:off x="488464" y="1051805"/>
            <a:ext cx="8352928" cy="50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50109"/>
      </p:ext>
    </p:extLst>
  </p:cSld>
  <p:clrMapOvr>
    <a:masterClrMapping/>
  </p:clrMapOvr>
  <p:transition spd="slow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cf4.ppt-online.org/files4/slide/n/NrxndKuiHD3sgkOW1Rt0a4wIpq2TAVFlS5YvyU/slide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7815" r="5629" b="14552"/>
          <a:stretch/>
        </p:blipFill>
        <p:spPr bwMode="auto">
          <a:xfrm>
            <a:off x="457200" y="913365"/>
            <a:ext cx="8229600" cy="53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63475"/>
      </p:ext>
    </p:extLst>
  </p:cSld>
  <p:clrMapOvr>
    <a:masterClrMapping/>
  </p:clrMapOvr>
  <p:transition spd="slow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f4.ppt-online.org/files4/slide/n/NrxndKuiHD3sgkOW1Rt0a4wIpq2TAVFlS5YvyU/slide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10754" r="6690" b="8665"/>
          <a:stretch/>
        </p:blipFill>
        <p:spPr bwMode="auto">
          <a:xfrm>
            <a:off x="503548" y="510554"/>
            <a:ext cx="8136904" cy="5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39841"/>
      </p:ext>
    </p:extLst>
  </p:cSld>
  <p:clrMapOvr>
    <a:masterClrMapping/>
  </p:clrMapOvr>
  <p:transition spd="slow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4.ppt-online.org/files4/slide/n/NrxndKuiHD3sgkOW1Rt0a4wIpq2TAVFlS5YvyU/slide-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9673" r="4932" b="6230"/>
          <a:stretch/>
        </p:blipFill>
        <p:spPr bwMode="auto">
          <a:xfrm>
            <a:off x="471696" y="613091"/>
            <a:ext cx="8215104" cy="57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34505"/>
      </p:ext>
    </p:extLst>
  </p:cSld>
  <p:clrMapOvr>
    <a:masterClrMapping/>
  </p:clrMapOvr>
  <p:transition spd="slow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f4.ppt-online.org/files4/slide/n/NrxndKuiHD3sgkOW1Rt0a4wIpq2TAVFlS5YvyU/slide-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t="8827" r="18723" b="12551"/>
          <a:stretch/>
        </p:blipFill>
        <p:spPr bwMode="auto">
          <a:xfrm>
            <a:off x="971600" y="291758"/>
            <a:ext cx="7571184" cy="5943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81130"/>
      </p:ext>
    </p:extLst>
  </p:cSld>
  <p:clrMapOvr>
    <a:masterClrMapping/>
  </p:clrMapOvr>
  <p:transition spd="slow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cf4.ppt-online.org/files4/slide/n/NrxndKuiHD3sgkOW1Rt0a4wIpq2TAVFlS5YvyU/slide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13069" r="13046" b="40148"/>
          <a:stretch/>
        </p:blipFill>
        <p:spPr bwMode="auto">
          <a:xfrm>
            <a:off x="611560" y="2060848"/>
            <a:ext cx="796726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50638"/>
      </p:ext>
    </p:extLst>
  </p:cSld>
  <p:clrMapOvr>
    <a:masterClrMapping/>
  </p:clrMapOvr>
  <p:transition spd="slow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18457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fipi.ru/navigator-podgotovki/navigator-ege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https://rustutors.ru/egeteoriya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https://4ege.ru/russkiy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 </a:t>
            </a:r>
            <a:r>
              <a:rPr lang="ru-RU" sz="2400" dirty="0" smtClean="0"/>
              <a:t>и др.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56792"/>
            <a:ext cx="2921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Учителю для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23104419"/>
      </p:ext>
    </p:extLst>
  </p:cSld>
  <p:clrMapOvr>
    <a:masterClrMapping/>
  </p:clrMapOvr>
  <p:transition spd="slow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4.ppt-online.org/files4/slide/n/NrxndKuiHD3sgkOW1Rt0a4wIpq2TAVFlS5YvyU/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1358" r="19925" b="40795"/>
          <a:stretch/>
        </p:blipFill>
        <p:spPr bwMode="auto">
          <a:xfrm>
            <a:off x="1259632" y="3129441"/>
            <a:ext cx="6890994" cy="34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" y="116632"/>
            <a:ext cx="8507288" cy="28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8456"/>
      </p:ext>
    </p:extLst>
  </p:cSld>
  <p:clrMapOvr>
    <a:masterClrMapping/>
  </p:clrMapOvr>
  <p:transition spd="slow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4.ppt-online.org/files4/slide/n/NrxndKuiHD3sgkOW1Rt0a4wIpq2TAVFlS5YvyU/slid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9731" r="5787" b="7151"/>
          <a:stretch/>
        </p:blipFill>
        <p:spPr bwMode="auto">
          <a:xfrm>
            <a:off x="467544" y="476672"/>
            <a:ext cx="831219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46857"/>
      </p:ext>
    </p:extLst>
  </p:cSld>
  <p:clrMapOvr>
    <a:masterClrMapping/>
  </p:clrMapOvr>
  <p:transition spd="slow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4.ppt-online.org/files4/slide/n/NrxndKuiHD3sgkOW1Rt0a4wIpq2TAVFlS5YvyU/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14137" r="7589" b="7633"/>
          <a:stretch/>
        </p:blipFill>
        <p:spPr bwMode="auto">
          <a:xfrm>
            <a:off x="467544" y="404664"/>
            <a:ext cx="833203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93175"/>
      </p:ext>
    </p:extLst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4.ppt-online.org/files4/slide/n/NrxndKuiHD3sgkOW1Rt0a4wIpq2TAVFlS5YvyU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1971" r="6861" b="5877"/>
          <a:stretch/>
        </p:blipFill>
        <p:spPr bwMode="auto">
          <a:xfrm>
            <a:off x="454588" y="404664"/>
            <a:ext cx="817899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42596"/>
      </p:ext>
    </p:extLst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4.ppt-online.org/files4/slide/n/NrxndKuiHD3sgkOW1Rt0a4wIpq2TAVFlS5YvyU/slide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9569" r="10523" b="8666"/>
          <a:stretch/>
        </p:blipFill>
        <p:spPr bwMode="auto">
          <a:xfrm>
            <a:off x="462920" y="476672"/>
            <a:ext cx="8239027" cy="59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64071"/>
      </p:ext>
    </p:extLst>
  </p:cSld>
  <p:clrMapOvr>
    <a:masterClrMapping/>
  </p:clrMapOvr>
  <p:transition spd="slow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f4.ppt-online.org/files4/slide/n/NrxndKuiHD3sgkOW1Rt0a4wIpq2TAVFlS5YvyU/slide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12462" r="22036" b="8720"/>
          <a:stretch/>
        </p:blipFill>
        <p:spPr bwMode="auto">
          <a:xfrm>
            <a:off x="1043608" y="686019"/>
            <a:ext cx="7056784" cy="54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02560"/>
      </p:ext>
    </p:extLst>
  </p:cSld>
  <p:clrMapOvr>
    <a:masterClrMapping/>
  </p:clrMapOvr>
  <p:transition spd="slow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f4.ppt-online.org/files4/slide/n/NrxndKuiHD3sgkOW1Rt0a4wIpq2TAVFlS5YvyU/slide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10034" r="4156" b="23316"/>
          <a:stretch/>
        </p:blipFill>
        <p:spPr bwMode="auto">
          <a:xfrm>
            <a:off x="179512" y="1340768"/>
            <a:ext cx="89520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34731"/>
      </p:ext>
    </p:extLst>
  </p:cSld>
  <p:clrMapOvr>
    <a:masterClrMapping/>
  </p:clrMapOvr>
  <p:transition spd="slow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cf4.ppt-online.org/files4/slide/n/NrxndKuiHD3sgkOW1Rt0a4wIpq2TAVFlS5YvyU/slide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10213" r="4335" b="11312"/>
          <a:stretch/>
        </p:blipFill>
        <p:spPr bwMode="auto">
          <a:xfrm>
            <a:off x="463704" y="782808"/>
            <a:ext cx="8286146" cy="53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45774"/>
      </p:ext>
    </p:extLst>
  </p:cSld>
  <p:clrMapOvr>
    <a:masterClrMapping/>
  </p:clrMapOvr>
  <p:transition spd="slow" advTm="3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Задание 27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по русскому языку 2024 Задание 27</dc:title>
  <dc:creator>Анна</dc:creator>
  <cp:lastModifiedBy>Home</cp:lastModifiedBy>
  <cp:revision>5</cp:revision>
  <dcterms:created xsi:type="dcterms:W3CDTF">2024-02-03T06:11:01Z</dcterms:created>
  <dcterms:modified xsi:type="dcterms:W3CDTF">2024-02-03T13:57:17Z</dcterms:modified>
</cp:coreProperties>
</file>