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64" r:id="rId4"/>
    <p:sldId id="257" r:id="rId5"/>
    <p:sldId id="259" r:id="rId6"/>
    <p:sldId id="262" r:id="rId7"/>
    <p:sldId id="261" r:id="rId8"/>
    <p:sldId id="277" r:id="rId9"/>
    <p:sldId id="283" r:id="rId10"/>
    <p:sldId id="278" r:id="rId11"/>
    <p:sldId id="284" r:id="rId12"/>
    <p:sldId id="268" r:id="rId13"/>
    <p:sldId id="285" r:id="rId14"/>
    <p:sldId id="269" r:id="rId15"/>
    <p:sldId id="286" r:id="rId16"/>
    <p:sldId id="270" r:id="rId17"/>
    <p:sldId id="287" r:id="rId18"/>
    <p:sldId id="266" r:id="rId19"/>
    <p:sldId id="273" r:id="rId20"/>
    <p:sldId id="271" r:id="rId21"/>
    <p:sldId id="288" r:id="rId22"/>
    <p:sldId id="272" r:id="rId23"/>
    <p:sldId id="289" r:id="rId24"/>
    <p:sldId id="263" r:id="rId25"/>
    <p:sldId id="265" r:id="rId26"/>
    <p:sldId id="290" r:id="rId27"/>
    <p:sldId id="274" r:id="rId28"/>
    <p:sldId id="291" r:id="rId29"/>
    <p:sldId id="275" r:id="rId30"/>
    <p:sldId id="292" r:id="rId31"/>
    <p:sldId id="276" r:id="rId32"/>
    <p:sldId id="293" r:id="rId33"/>
    <p:sldId id="279" r:id="rId34"/>
    <p:sldId id="294" r:id="rId35"/>
    <p:sldId id="280" r:id="rId36"/>
    <p:sldId id="295" r:id="rId37"/>
    <p:sldId id="281" r:id="rId38"/>
    <p:sldId id="296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CAF0-276C-4CEC-976D-95A42212CE7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0DFA-F017-4257-8A4E-F70D86D12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CAF0-276C-4CEC-976D-95A42212CE7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0DFA-F017-4257-8A4E-F70D86D12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CAF0-276C-4CEC-976D-95A42212CE7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0DFA-F017-4257-8A4E-F70D86D12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CAF0-276C-4CEC-976D-95A42212CE7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0DFA-F017-4257-8A4E-F70D86D12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CAF0-276C-4CEC-976D-95A42212CE7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0DFA-F017-4257-8A4E-F70D86D12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CAF0-276C-4CEC-976D-95A42212CE7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0DFA-F017-4257-8A4E-F70D86D12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CAF0-276C-4CEC-976D-95A42212CE7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0DFA-F017-4257-8A4E-F70D86D12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CAF0-276C-4CEC-976D-95A42212CE7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0DFA-F017-4257-8A4E-F70D86D12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CAF0-276C-4CEC-976D-95A42212CE7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0DFA-F017-4257-8A4E-F70D86D12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CAF0-276C-4CEC-976D-95A42212CE7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0DFA-F017-4257-8A4E-F70D86D12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CAF0-276C-4CEC-976D-95A42212CE7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0DFA-F017-4257-8A4E-F70D86D12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1CAF0-276C-4CEC-976D-95A42212CE7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C0DFA-F017-4257-8A4E-F70D86D12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Подготовка к ОГЭ с заданиями ФИПИ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4357694"/>
            <a:ext cx="6400800" cy="971560"/>
          </a:xfrm>
        </p:spPr>
        <p:txBody>
          <a:bodyPr>
            <a:normAutofit/>
          </a:bodyPr>
          <a:lstStyle/>
          <a:p>
            <a:pPr algn="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биологии</a:t>
            </a:r>
          </a:p>
          <a:p>
            <a:pPr algn="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СОШ № 23 им. А.А.Мамонова</a:t>
            </a:r>
          </a:p>
          <a:p>
            <a:pPr algn="r"/>
            <a:r>
              <a:rPr lang="ru-RU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Аверина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Г.В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Выберите три верно обозначенные подписи к рисунку, на котором изображены органы человека. Запишите в таблицу цифры, под которыми они указаны.</a:t>
            </a: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1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) надпочечник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2) печень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3) желчный проток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4) кровеносный сосуд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5) желчный пузырь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6) мочеиспускательный канал</a:t>
            </a:r>
          </a:p>
          <a:p>
            <a:endParaRPr lang="ru-RU" sz="1400" dirty="0"/>
          </a:p>
        </p:txBody>
      </p:sp>
      <p:pic>
        <p:nvPicPr>
          <p:cNvPr id="4" name="Рисунок 3" descr="органы человека к ОГЭ по биологи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636912"/>
            <a:ext cx="252028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Выберите три верно обозначенные подписи к рисунку, на котором изображены органы человека. Запишите в таблицу цифры, под которыми они указаны.</a:t>
            </a: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1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) надпочечник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2) печень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3) желчный проток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4) кровеносный сосуд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5) желчный пузырь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6) мочеиспускательный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канал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Ответ:146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  <p:pic>
        <p:nvPicPr>
          <p:cNvPr id="4" name="Рисунок 3" descr="органы человека к ОГЭ по биологи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636912"/>
            <a:ext cx="252028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Установите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последовательность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прохождения молекулы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воды по выделительной системе.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ответе запишите соответствующую   последовательность  цифр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попадание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почечную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лоханку</a:t>
            </a:r>
          </a:p>
          <a:p>
            <a:pPr marL="514350" indent="-51435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прохождение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извитому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канальцу</a:t>
            </a:r>
          </a:p>
          <a:p>
            <a:pPr marL="514350" indent="-51435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попадание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мочевой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пузырь</a:t>
            </a:r>
          </a:p>
          <a:p>
            <a:pPr marL="514350" indent="-51435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всасывание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почечной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капсуле</a:t>
            </a:r>
          </a:p>
          <a:p>
            <a:pPr marL="514350" indent="-51435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удаление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через мочеиспускательный канал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Установите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последовательность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прохождения молекулы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воды по выделительной системе.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ответе запишите соответствующую   последовательность  цифр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попадание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почечную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лоханку</a:t>
            </a:r>
          </a:p>
          <a:p>
            <a:pPr marL="514350" indent="-51435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прохождение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извитому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канальцу</a:t>
            </a:r>
          </a:p>
          <a:p>
            <a:pPr marL="514350" indent="-51435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попадание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мочевой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пузырь</a:t>
            </a:r>
          </a:p>
          <a:p>
            <a:pPr marL="514350" indent="-51435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всасывание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почечной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капсуле</a:t>
            </a:r>
          </a:p>
          <a:p>
            <a:pPr marL="514350" indent="-51435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удаление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через мочеиспускательный канал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42135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Расположите в правильном порядке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уровни  организации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выделительной системы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человека, начиная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 наибольшего. В ответе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запишите соответствующую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последовательность цифр.</a:t>
            </a:r>
          </a:p>
          <a:p>
            <a:pPr marL="514350" indent="-514350">
              <a:buAutoNum type="arabicParenR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эпителиальная клетка</a:t>
            </a:r>
          </a:p>
          <a:p>
            <a:pPr marL="514350" indent="-514350">
              <a:buAutoNum type="arabicParenR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Нефрон</a:t>
            </a:r>
          </a:p>
          <a:p>
            <a:pPr marL="514350" indent="-514350">
              <a:buAutoNum type="arabicParenR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корковое вещество</a:t>
            </a:r>
          </a:p>
          <a:p>
            <a:pPr marL="514350" indent="-514350">
              <a:buAutoNum type="arabicParenR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Почка</a:t>
            </a:r>
          </a:p>
          <a:p>
            <a:pPr marL="514350" indent="-514350">
              <a:buAutoNum type="arabicParenR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выделительная система</a:t>
            </a:r>
          </a:p>
          <a:p>
            <a:pPr marL="514350" indent="-514350">
              <a:buAutoNum type="arabicParenR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капсула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нефрона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Расположите в правильном порядке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уровни  организации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выделительной системы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человека, начиная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с наибольшего. В ответе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запишите соответствующую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последовательность цифр.</a:t>
            </a:r>
          </a:p>
          <a:p>
            <a:pPr marL="514350" indent="-514350">
              <a:buAutoNum type="arabicParenR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эпителиальная клетка</a:t>
            </a:r>
          </a:p>
          <a:p>
            <a:pPr marL="514350" indent="-514350">
              <a:buAutoNum type="arabicParenR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Нефрон</a:t>
            </a:r>
          </a:p>
          <a:p>
            <a:pPr marL="514350" indent="-514350">
              <a:buAutoNum type="arabicParenR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корковое вещество</a:t>
            </a:r>
          </a:p>
          <a:p>
            <a:pPr marL="514350" indent="-514350">
              <a:buAutoNum type="arabicParenR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Почка</a:t>
            </a:r>
          </a:p>
          <a:p>
            <a:pPr marL="514350" indent="-514350">
              <a:buAutoNum type="arabicParenR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выделительная система</a:t>
            </a:r>
          </a:p>
          <a:p>
            <a:pPr marL="514350" indent="-514350">
              <a:buAutoNum type="arabicParenR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капсула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нефрона</a:t>
            </a:r>
          </a:p>
          <a:p>
            <a:pPr>
              <a:buNone/>
            </a:pP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pPr>
              <a:buNone/>
            </a:pP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543261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Установите последовательность структур почки человека,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происходит образование и выведение мочи.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ответе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запишите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соответствующую последовательность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цифр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собирательная трубочка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приносящая артерия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полость капсулы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капилляры клубочка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извитой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каналец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Установите последовательность структур почки человека,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происходит образование и выведение мочи.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ответе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запишите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соответствующую последовательность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цифр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собирательная трубочка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приносящая артерия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полость капсулы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капилляры клубочка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извитой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каналец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24351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cf.ppt-online.org/files1/slide/q/Q5928RiDWmjJEFwTVugkNGfZvz3BcK4Hpy0PeLMls/slide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6758122" cy="5061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cf3.ppt-online.org/files3/slide/3/3MCGZSlDAuJnXV4K67IdNOzxFaHBc1om5YWkPf/slide-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1268760"/>
            <a:ext cx="6765658" cy="485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Выделительная система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40000" lnSpcReduction="20000"/>
          </a:bodyPr>
          <a:lstStyle/>
          <a:p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Выберите правильный ответ.</a:t>
            </a:r>
            <a:br>
              <a:rPr lang="ru-RU" sz="6000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В приведённой ниже таблице между позициями первого и второго столбцов имеется взаимосвязь.</a:t>
            </a:r>
          </a:p>
          <a:p>
            <a:endParaRPr lang="ru-RU" sz="5100" dirty="0">
              <a:latin typeface="Times New Roman" pitchFamily="18" charset="0"/>
              <a:cs typeface="Times New Roman" pitchFamily="18" charset="0"/>
            </a:endParaRPr>
          </a:p>
          <a:p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100" dirty="0">
              <a:latin typeface="Times New Roman" pitchFamily="18" charset="0"/>
              <a:cs typeface="Times New Roman" pitchFamily="18" charset="0"/>
            </a:endParaRPr>
          </a:p>
          <a:p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обмен газов</a:t>
            </a:r>
            <a:br>
              <a:rPr lang="ru-RU" sz="5100" dirty="0">
                <a:latin typeface="Times New Roman" pitchFamily="18" charset="0"/>
                <a:cs typeface="Times New Roman" pitchFamily="18" charset="0"/>
              </a:rPr>
            </a:b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2) клеточный иммунитет</a:t>
            </a:r>
            <a:br>
              <a:rPr lang="ru-RU" sz="5100" dirty="0">
                <a:latin typeface="Times New Roman" pitchFamily="18" charset="0"/>
                <a:cs typeface="Times New Roman" pitchFamily="18" charset="0"/>
              </a:rPr>
            </a:b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3) фильтрация крови</a:t>
            </a:r>
            <a:br>
              <a:rPr lang="ru-RU" sz="5100" dirty="0">
                <a:latin typeface="Times New Roman" pitchFamily="18" charset="0"/>
                <a:cs typeface="Times New Roman" pitchFamily="18" charset="0"/>
              </a:rPr>
            </a:b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4) гуморальная регуляция</a:t>
            </a: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99592" y="2636912"/>
          <a:ext cx="684076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4248472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Объект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Процесс</a:t>
                      </a:r>
                      <a:endParaRPr lang="ru-RU" sz="2400" dirty="0"/>
                    </a:p>
                  </a:txBody>
                  <a:tcPr/>
                </a:tc>
              </a:tr>
              <a:tr h="5824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Полулунный клапан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Движение крови в одном направлении</a:t>
                      </a:r>
                      <a:endParaRPr lang="ru-RU" sz="2400" dirty="0"/>
                    </a:p>
                  </a:txBody>
                  <a:tcPr/>
                </a:tc>
              </a:tr>
              <a:tr h="1462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Капсула нефрона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40000" lnSpcReduction="20000"/>
          </a:bodyPr>
          <a:lstStyle/>
          <a:p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Выберите правильный ответ.</a:t>
            </a:r>
            <a:br>
              <a:rPr lang="ru-RU" sz="6000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В приведённой ниже таблице между позициями первого и второго столбцов имеется взаимосвязь.</a:t>
            </a:r>
          </a:p>
          <a:p>
            <a:endParaRPr lang="ru-RU" sz="5100" dirty="0">
              <a:latin typeface="Times New Roman" pitchFamily="18" charset="0"/>
              <a:cs typeface="Times New Roman" pitchFamily="18" charset="0"/>
            </a:endParaRPr>
          </a:p>
          <a:p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100" dirty="0">
              <a:latin typeface="Times New Roman" pitchFamily="18" charset="0"/>
              <a:cs typeface="Times New Roman" pitchFamily="18" charset="0"/>
            </a:endParaRPr>
          </a:p>
          <a:p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обмен газов</a:t>
            </a:r>
            <a:br>
              <a:rPr lang="ru-RU" sz="5100" dirty="0">
                <a:latin typeface="Times New Roman" pitchFamily="18" charset="0"/>
                <a:cs typeface="Times New Roman" pitchFamily="18" charset="0"/>
              </a:rPr>
            </a:b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2) клеточный иммунитет</a:t>
            </a:r>
            <a:br>
              <a:rPr lang="ru-RU" sz="5100" dirty="0">
                <a:latin typeface="Times New Roman" pitchFamily="18" charset="0"/>
                <a:cs typeface="Times New Roman" pitchFamily="18" charset="0"/>
              </a:rPr>
            </a:b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3) фильтрация крови</a:t>
            </a:r>
            <a:br>
              <a:rPr lang="ru-RU" sz="5100" dirty="0">
                <a:latin typeface="Times New Roman" pitchFamily="18" charset="0"/>
                <a:cs typeface="Times New Roman" pitchFamily="18" charset="0"/>
              </a:rPr>
            </a:b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4) гуморальная регуляция</a:t>
            </a:r>
          </a:p>
          <a:p>
            <a:pPr>
              <a:buNone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pPr>
              <a:buNone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99592" y="2636912"/>
          <a:ext cx="684076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4248472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Объект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Процесс</a:t>
                      </a:r>
                      <a:endParaRPr lang="ru-RU" sz="2400" dirty="0"/>
                    </a:p>
                  </a:txBody>
                  <a:tcPr/>
                </a:tc>
              </a:tr>
              <a:tr h="5824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Полулунный клапан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Движение крови в одном направлении</a:t>
                      </a:r>
                      <a:endParaRPr lang="ru-RU" sz="2400" dirty="0"/>
                    </a:p>
                  </a:txBody>
                  <a:tcPr/>
                </a:tc>
              </a:tr>
              <a:tr h="1462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Капсула нефрона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Вставьте в текст «Органы и системы органов» пропущенные элементы из предложенного перечня, используя для этого цифровые обозначения. Запишите в текст цифры выбранных ответов, а затем получившуюся последовательность цифр (по тексту) впишите в приведённую ниже таблицу.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ОРГАНЫ И СИСТЕМЫ ОРГАНОВ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Орган – это __________ (А), имеющая определённую форму, строение, место и выполняющая одну или несколько функций. В каждом органе обязательно есть кровеносные сосуды и __________ (Б). Органы, совместно выполняющие общие функции, составляют системы органов. В организме человека имеется выделительная система, главным органом которой являются __________ (В). Через выделительную систему во внешнюю среду удаляются вредные __________ (Г).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Список элементов: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1) ткань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2) часть тела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3) нерв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4) кишечник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5) желудок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6) почка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7) продукт обмена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8)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непереваренный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остаток пищи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Вставьте в текст «Органы и системы органов» пропущенные элементы из предложенного перечня, используя для этого цифровые обозначения. Запишите в текст цифры выбранных ответов, а затем получившуюся последовательность цифр (по тексту) впишите в приведённую ниже таблицу.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ОРГАНЫ И СИСТЕМЫ ОРГАНОВ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Орган – это __________ (А), имеющая определённую форму, строение, место и выполняющая одну или несколько функций. В каждом органе обязательно есть кровеносные сосуды и __________ (Б). Органы, совместно выполняющие общие функции, составляют системы органов. В организме человека имеется выделительная система, главным органом которой являются __________ (В). Через выделительную систему во внешнюю среду удаляются вредные __________ (Г).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Список элементов: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1) ткань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2) часть тела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3) нерв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4) кишечник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5) желудок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6) почка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7) продукт обмена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8)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непереваренный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остаток пищи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2367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362" y="1600200"/>
            <a:ext cx="75612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Выберите правильный ответ.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Фильтрация крови в капсулах нефронов происходит благодаря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1) высокой концентрации в крови мочевины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2) высокому давлению крови в капиллярах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3) наличию пор в стенках нефронов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4) наличию кислорода в поступающей крови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Выберите правильный ответ.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Фильтрация крови в капсулах нефронов происходит благодаря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1) высокой концентрации в крови мочевины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2) высокому давлению крови в капиллярах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3) наличию пор в стенках нефронов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4) наличию кислорода в поступающей крови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Вставьте в текст «Органы и системы органов» пропущенные элементы из предложенного перечня, используя для этого цифровые обозначения. Запишите в текст цифры выбранных ответов, а затем получившуюся последовательность цифр (по тексту) впишите в приведённую ниже таблицу.</a:t>
            </a:r>
          </a:p>
          <a:p>
            <a:pPr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ОРГАНЫ И СИСТЕМЫ ОРГАНОВ</a:t>
            </a:r>
          </a:p>
          <a:p>
            <a:pPr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Орган – это __________ (А), имеющая определённую форму, строение, место и выполняющая одну или несколько функций. В каждом органе обязательно есть кровеносные сосуды и __________ (Б). Органы, совместно выполняющие общие функции, составляют системы органов. В организме человека имеется выделительная система, главным органом которой являются __________ (В). Через выделительную систему во внешнюю среду удаляются вредные __________ (Г).</a:t>
            </a:r>
          </a:p>
          <a:p>
            <a:pPr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Список элементов:</a:t>
            </a:r>
            <a:br>
              <a:rPr lang="ru-RU" sz="6400" dirty="0">
                <a:latin typeface="Times New Roman" pitchFamily="18" charset="0"/>
                <a:cs typeface="Times New Roman" pitchFamily="18" charset="0"/>
              </a:rPr>
            </a:b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1) ткань</a:t>
            </a:r>
            <a:br>
              <a:rPr lang="ru-RU" sz="6400" dirty="0">
                <a:latin typeface="Times New Roman" pitchFamily="18" charset="0"/>
                <a:cs typeface="Times New Roman" pitchFamily="18" charset="0"/>
              </a:rPr>
            </a:b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2) часть тела</a:t>
            </a:r>
            <a:br>
              <a:rPr lang="ru-RU" sz="6400" dirty="0">
                <a:latin typeface="Times New Roman" pitchFamily="18" charset="0"/>
                <a:cs typeface="Times New Roman" pitchFamily="18" charset="0"/>
              </a:rPr>
            </a:b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3) нерв</a:t>
            </a:r>
            <a:br>
              <a:rPr lang="ru-RU" sz="6400" dirty="0">
                <a:latin typeface="Times New Roman" pitchFamily="18" charset="0"/>
                <a:cs typeface="Times New Roman" pitchFamily="18" charset="0"/>
              </a:rPr>
            </a:b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4) кишечник</a:t>
            </a:r>
            <a:br>
              <a:rPr lang="ru-RU" sz="6400" dirty="0">
                <a:latin typeface="Times New Roman" pitchFamily="18" charset="0"/>
                <a:cs typeface="Times New Roman" pitchFamily="18" charset="0"/>
              </a:rPr>
            </a:b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5) желудок</a:t>
            </a:r>
            <a:br>
              <a:rPr lang="ru-RU" sz="6400" dirty="0">
                <a:latin typeface="Times New Roman" pitchFamily="18" charset="0"/>
                <a:cs typeface="Times New Roman" pitchFamily="18" charset="0"/>
              </a:rPr>
            </a:b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6) почка</a:t>
            </a:r>
            <a:br>
              <a:rPr lang="ru-RU" sz="6400" dirty="0">
                <a:latin typeface="Times New Roman" pitchFamily="18" charset="0"/>
                <a:cs typeface="Times New Roman" pitchFamily="18" charset="0"/>
              </a:rPr>
            </a:b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7) продукт обмена</a:t>
            </a:r>
            <a:br>
              <a:rPr lang="ru-RU" sz="6400" dirty="0">
                <a:latin typeface="Times New Roman" pitchFamily="18" charset="0"/>
                <a:cs typeface="Times New Roman" pitchFamily="18" charset="0"/>
              </a:rPr>
            </a:b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8)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непереваренный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остаток пищи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Вставьте в текст «Органы и системы органов» пропущенные элементы из предложенного перечня, используя для этого цифровые обозначения. Запишите в текст цифры выбранных ответов, а затем получившуюся последовательность цифр (по тексту) впишите в приведённую ниже таблицу.</a:t>
            </a:r>
          </a:p>
          <a:p>
            <a:pPr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ОРГАНЫ И СИСТЕМЫ ОРГАНОВ</a:t>
            </a:r>
          </a:p>
          <a:p>
            <a:pPr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Орган – это __________ (А), имеющая определённую форму, строение, место и выполняющая одну или несколько функций. В каждом органе обязательно есть кровеносные сосуды и __________ (Б). Органы, совместно выполняющие общие функции, составляют системы органов. В организме человека имеется выделительная система, главным органом которой являются __________ (В). Через выделительную систему во внешнюю среду удаляются вредные __________ (Г).</a:t>
            </a:r>
          </a:p>
          <a:p>
            <a:pPr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Список элементов:</a:t>
            </a:r>
            <a:br>
              <a:rPr lang="ru-RU" sz="6400" dirty="0">
                <a:latin typeface="Times New Roman" pitchFamily="18" charset="0"/>
                <a:cs typeface="Times New Roman" pitchFamily="18" charset="0"/>
              </a:rPr>
            </a:b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1) ткань</a:t>
            </a:r>
            <a:br>
              <a:rPr lang="ru-RU" sz="6400" dirty="0">
                <a:latin typeface="Times New Roman" pitchFamily="18" charset="0"/>
                <a:cs typeface="Times New Roman" pitchFamily="18" charset="0"/>
              </a:rPr>
            </a:b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2) часть тела</a:t>
            </a:r>
            <a:br>
              <a:rPr lang="ru-RU" sz="6400" dirty="0">
                <a:latin typeface="Times New Roman" pitchFamily="18" charset="0"/>
                <a:cs typeface="Times New Roman" pitchFamily="18" charset="0"/>
              </a:rPr>
            </a:b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3) нерв</a:t>
            </a:r>
            <a:br>
              <a:rPr lang="ru-RU" sz="6400" dirty="0">
                <a:latin typeface="Times New Roman" pitchFamily="18" charset="0"/>
                <a:cs typeface="Times New Roman" pitchFamily="18" charset="0"/>
              </a:rPr>
            </a:b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4) кишечник</a:t>
            </a:r>
            <a:br>
              <a:rPr lang="ru-RU" sz="6400" dirty="0">
                <a:latin typeface="Times New Roman" pitchFamily="18" charset="0"/>
                <a:cs typeface="Times New Roman" pitchFamily="18" charset="0"/>
              </a:rPr>
            </a:b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5) желудок</a:t>
            </a:r>
            <a:br>
              <a:rPr lang="ru-RU" sz="6400" dirty="0">
                <a:latin typeface="Times New Roman" pitchFamily="18" charset="0"/>
                <a:cs typeface="Times New Roman" pitchFamily="18" charset="0"/>
              </a:rPr>
            </a:b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6) почка</a:t>
            </a:r>
            <a:br>
              <a:rPr lang="ru-RU" sz="6400" dirty="0">
                <a:latin typeface="Times New Roman" pitchFamily="18" charset="0"/>
                <a:cs typeface="Times New Roman" pitchFamily="18" charset="0"/>
              </a:rPr>
            </a:b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7) продукт обмена</a:t>
            </a:r>
            <a:br>
              <a:rPr lang="ru-RU" sz="6400" dirty="0">
                <a:latin typeface="Times New Roman" pitchFamily="18" charset="0"/>
                <a:cs typeface="Times New Roman" pitchFamily="18" charset="0"/>
              </a:rPr>
            </a:b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8)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непереваренный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остаток пищи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Ответ:2367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Выберите три верно обозначенные подписи к рисунку, на котором изображено строение почки человека. Запишите в таблицу цифры, под которыми они указаны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корковый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слой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2) мозговой слой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3) нефрон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4) кровеносный сосуд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5) мочеиспускательный канал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6) лимфатический сосуд</a:t>
            </a:r>
          </a:p>
          <a:p>
            <a:pPr marL="514350" indent="-514350">
              <a:buAutoNum type="arabicParenR"/>
            </a:pPr>
            <a:endParaRPr lang="ru-RU" dirty="0"/>
          </a:p>
        </p:txBody>
      </p:sp>
      <p:pic>
        <p:nvPicPr>
          <p:cNvPr id="4" name="Рисунок 3" descr="органы человека к ОГЭ по биологи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924944"/>
            <a:ext cx="2266315" cy="215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sun9-40.userapi.com/impg/wVL24o5v4bjtSdgrjXdXN0C-5hCvspgx1p0h0Q/5cRunYjTTg4.jpg?size=522x767&amp;quality=96&amp;sign=d69173b76c2f8c93aa2460d7e9f42bb4&amp;c_uniq_tag=noi68vTBC8gmE96D8bOIHxarroGOZsOXjN6OuaqbpDk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8640"/>
            <a:ext cx="5495703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Выберите три верно обозначенные подписи к рисунку, на котором изображено строение почки человека. Запишите в таблицу цифры, под которыми они указаны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1) корковый слой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2) мозговой слой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3) нефрон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4) кровеносный сосуд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5) мочеиспускательный канал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6) лимфатический сосуд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124</a:t>
            </a:r>
          </a:p>
          <a:p>
            <a:endParaRPr lang="ru-RU" dirty="0"/>
          </a:p>
        </p:txBody>
      </p:sp>
      <p:pic>
        <p:nvPicPr>
          <p:cNvPr id="4" name="Рисунок 3" descr="органы человека к ОГЭ по биологи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852936"/>
            <a:ext cx="2266315" cy="215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Выберите три верных ответа из шести и запишите в таблицу цифры, под которыми они указаны.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Какие процессы осуществляются в нефроне человека?</a:t>
            </a:r>
          </a:p>
          <a:p>
            <a:pPr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фильтрация крови</a:t>
            </a:r>
          </a:p>
          <a:p>
            <a:pPr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обратное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всасывание полезных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веществ</a:t>
            </a:r>
          </a:p>
          <a:p>
            <a:pPr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образование мочи</a:t>
            </a:r>
          </a:p>
          <a:p>
            <a:pPr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накопление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вторичной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мочи</a:t>
            </a:r>
          </a:p>
          <a:p>
            <a:pPr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ферментативное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расщепление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пищи</a:t>
            </a:r>
          </a:p>
          <a:p>
            <a:pPr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насыщение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крови кислородом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Выберите три верных ответа из шести и запишите в таблицу цифры, под которыми они указаны.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Какие процессы осуществляются в нефроне человека?</a:t>
            </a:r>
          </a:p>
          <a:p>
            <a:pPr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фильтрация крови</a:t>
            </a:r>
          </a:p>
          <a:p>
            <a:pPr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обратное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всасывание полезных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веществ</a:t>
            </a:r>
          </a:p>
          <a:p>
            <a:pPr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образование мочи</a:t>
            </a:r>
          </a:p>
          <a:p>
            <a:pPr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накопление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вторичной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мочи</a:t>
            </a:r>
          </a:p>
          <a:p>
            <a:pPr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ферментативное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расщепление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пищи</a:t>
            </a:r>
          </a:p>
          <a:p>
            <a:pPr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насыщение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крови кислородом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123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Установите соответствие между характеристиками и структурно-функциональными единицами: к каждому элементу первого столбца подберите соответствующий элемент из второго столбца.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ХАРАКТЕРИСТИКИ 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А) имеет длинные отростки – аксоны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Б) есть капиллярный клубочек, фильтрующий кровь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В) проводит нервный импульс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Г) есть каналец, в котором происходит обратное всасывание воды и других веществ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Д) есть капсула, окружающая капиллярный клубочек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Е) есть короткие отростки – дендриты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СТРУКТУРНО-ФУНКЦИОНАЛЬНЫЕ ЕДИНИЦЫ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1) нейрон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2) нефрон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Запишите в таблицу выбранные цифры под соответствующими буквами.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А Б В Г Д Е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Установите соответствие между характеристиками и структурно-функциональными единицами: к каждому элементу первого столбца подберите соответствующий элемент из второго столбца.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ХАРАКТЕРИСТИКИ 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А) имеет длинные отростки – аксоны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Б) есть капиллярный клубочек, фильтрующий кровь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В) проводит нервный импульс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Г) есть каналец, в котором происходит обратное всасывание воды и других веществ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Д) есть капсула, окружающая капиллярный клубочек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Е) есть короткие отростки – дендриты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СТРУКТУРНО-ФУНКЦИОНАЛЬНЫЕ ЕДИНИЦЫ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1) нейрон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2) нефрон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Запишите в таблицу выбранные цифры под соответствующими буквами.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А Б В Г Д Е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121221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Установите соответствие между характеристиками и органами: к каждому элементу первого столбца подберите соответствующий элемент из второго столбца.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ХАРАКТЕРИСТИКИ 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А) непарный орган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Б) содержит нефроны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В) накапливает мочу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Г) фильтрует кровь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Д) имеет корковый и мозговой слои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ОРГАНЫ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1) почка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2) мочевой пузырь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Запишите в таблицу выбранные цифры под соответствующими буквами.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Установите соответствие между характеристиками и органами: к каждому элементу первого столбца подберите соответствующий элемент из второго столбца.</a:t>
            </a:r>
          </a:p>
          <a:p>
            <a:r>
              <a:rPr lang="ru-RU" sz="1400" dirty="0"/>
              <a:t>ХАРАКТЕРИСТИКИ </a:t>
            </a:r>
            <a:br>
              <a:rPr lang="ru-RU" sz="1400" dirty="0"/>
            </a:br>
            <a:r>
              <a:rPr lang="ru-RU" sz="1400" dirty="0"/>
              <a:t>А) непарный орган</a:t>
            </a:r>
            <a:br>
              <a:rPr lang="ru-RU" sz="1400" dirty="0"/>
            </a:br>
            <a:r>
              <a:rPr lang="ru-RU" sz="1400" dirty="0"/>
              <a:t>Б) содержит нефроны</a:t>
            </a:r>
            <a:br>
              <a:rPr lang="ru-RU" sz="1400" dirty="0"/>
            </a:br>
            <a:r>
              <a:rPr lang="ru-RU" sz="1400" dirty="0"/>
              <a:t>В) накапливает мочу</a:t>
            </a:r>
            <a:br>
              <a:rPr lang="ru-RU" sz="1400" dirty="0"/>
            </a:br>
            <a:r>
              <a:rPr lang="ru-RU" sz="1400" dirty="0"/>
              <a:t>Г) фильтрует кровь</a:t>
            </a:r>
            <a:br>
              <a:rPr lang="ru-RU" sz="1400" dirty="0"/>
            </a:br>
            <a:r>
              <a:rPr lang="ru-RU" sz="1400" dirty="0"/>
              <a:t>Д) имеет корковый и мозговой слои</a:t>
            </a:r>
          </a:p>
          <a:p>
            <a:r>
              <a:rPr lang="ru-RU" sz="1400" dirty="0"/>
              <a:t>ОРГАНЫ</a:t>
            </a:r>
            <a:br>
              <a:rPr lang="ru-RU" sz="1400" dirty="0"/>
            </a:br>
            <a:r>
              <a:rPr lang="ru-RU" sz="1400" dirty="0"/>
              <a:t>1) почка</a:t>
            </a:r>
            <a:br>
              <a:rPr lang="ru-RU" sz="1400" dirty="0"/>
            </a:br>
            <a:r>
              <a:rPr lang="ru-RU" sz="1400" dirty="0"/>
              <a:t>2) мочевой пузырь</a:t>
            </a:r>
          </a:p>
          <a:p>
            <a:r>
              <a:rPr lang="ru-RU" sz="1400" dirty="0"/>
              <a:t>Запишите в таблицу выбранные цифры под соответствующими буквами.</a:t>
            </a:r>
            <a:br>
              <a:rPr lang="ru-RU" sz="1400" dirty="0"/>
            </a:br>
            <a:r>
              <a:rPr lang="ru-RU" sz="1400" dirty="0"/>
              <a:t>А Б В Г Д</a:t>
            </a:r>
          </a:p>
          <a:p>
            <a:r>
              <a:rPr lang="ru-RU" sz="1400" dirty="0"/>
              <a:t>Ответ:</a:t>
            </a:r>
          </a:p>
          <a:p>
            <a:r>
              <a:rPr lang="ru-RU" sz="1400" dirty="0"/>
              <a:t>21211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Установите соответствие между характеристиками и органами: к каждому элементу первого столбца подберите соответствующий элемент из второго столбца.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ХАРАКТЕРИСТИКИ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А) является органом эндокринной системы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Б) содержит нефроны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В) выделяет гормоны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Г) фильтрует кровь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Д) образует мочу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ОРГАНЫ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 почка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 надпочечник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Запишите в таблицу выбранные цифры под соответствующими буквами.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Установите соответствие между характеристиками и органами: к каждому элементу первого столбца подберите соответствующий элемент из второго столбца.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ХАРАКТЕРИСТИКИ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А) является органом эндокринной системы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Б) содержит нефроны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В) выделяет гормоны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Г) фильтрует кровь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Д) образует мочу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ОРГАНЫ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 почка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 надпочечник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Запишите в таблицу выбранные цифры под соответствующими буквами.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Б В Г Д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21211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Расположение органов мочевыделительной системы</a:t>
            </a:r>
            <a:endParaRPr lang="ru-RU" dirty="0"/>
          </a:p>
        </p:txBody>
      </p:sp>
      <p:pic>
        <p:nvPicPr>
          <p:cNvPr id="4" name="Содержимое 3" descr="https://gdzotvet.ru/images/biologiya/anat/mv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916" y="1600200"/>
            <a:ext cx="80101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kartinkof.club/uploads/posts/2023-05/1683333980_kartinkof-club-p-mochevidelitelnaya-sistema-kartink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046" y="908720"/>
            <a:ext cx="7920143" cy="5025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Внутреннее строение почки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троение почки к ОГЭ и ЕГЭ по биологи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04864"/>
            <a:ext cx="5159835" cy="417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f2.ppt-online.org/files2/slide/g/gU5RXOnkDT6iybwjF9o34vtrAdVQ1zsLM2mS7aKN0/slid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7142666" cy="5350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Выберите </a:t>
            </a:r>
            <a:r>
              <a:rPr lang="ru-RU" sz="2600" b="1" u="sng" dirty="0">
                <a:latin typeface="Times New Roman" pitchFamily="18" charset="0"/>
                <a:cs typeface="Times New Roman" pitchFamily="18" charset="0"/>
              </a:rPr>
              <a:t>три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верно обозначенные подписи к рисунку, на котором изображено строение почки человека. Запишите в таблицу цифры, под которыми они указаны.</a:t>
            </a:r>
          </a:p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1) мозговое вещество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2) корковое вещество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3) почечная лоханка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4) лимфатический сосуд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5) кровеносный сосуд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6) мочеточник</a:t>
            </a:r>
          </a:p>
          <a:p>
            <a:endParaRPr lang="ru-RU" sz="1400" dirty="0"/>
          </a:p>
        </p:txBody>
      </p:sp>
      <p:pic>
        <p:nvPicPr>
          <p:cNvPr id="4" name="Рисунок 3" descr="органы человека к ОГЭ по биологи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852936"/>
            <a:ext cx="2717334" cy="230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Выберите </a:t>
            </a:r>
            <a:r>
              <a:rPr lang="ru-RU" sz="2600" b="1" u="sng" dirty="0">
                <a:latin typeface="Times New Roman" pitchFamily="18" charset="0"/>
                <a:cs typeface="Times New Roman" pitchFamily="18" charset="0"/>
              </a:rPr>
              <a:t>три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верно обозначенные подписи к рисунку, на котором изображено строение почки человека. Запишите в таблицу цифры, под которыми они указаны.</a:t>
            </a:r>
          </a:p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1) мозговое вещество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2) корковое вещество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3) почечная лоханка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4) лимфатический сосуд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5) кровеносный сосуд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6) мочеточник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356</a:t>
            </a:r>
          </a:p>
          <a:p>
            <a:endParaRPr lang="ru-RU" sz="1400" dirty="0"/>
          </a:p>
        </p:txBody>
      </p:sp>
      <p:pic>
        <p:nvPicPr>
          <p:cNvPr id="4" name="Рисунок 3" descr="органы человека к ОГЭ по биологи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708920"/>
            <a:ext cx="2717334" cy="230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1173</Words>
  <Application>Microsoft Office PowerPoint</Application>
  <PresentationFormat>Экран (4:3)</PresentationFormat>
  <Paragraphs>223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Подготовка к ОГЭ с заданиями ФИПИ</vt:lpstr>
      <vt:lpstr>Выделительная система</vt:lpstr>
      <vt:lpstr>Слайд 3</vt:lpstr>
      <vt:lpstr>Расположение органов мочевыделительной системы</vt:lpstr>
      <vt:lpstr>Слайд 5</vt:lpstr>
      <vt:lpstr>Внутреннее строение почки</vt:lpstr>
      <vt:lpstr>Слайд 7</vt:lpstr>
      <vt:lpstr>Задание 16</vt:lpstr>
      <vt:lpstr>Задание 16</vt:lpstr>
      <vt:lpstr>Задание 16</vt:lpstr>
      <vt:lpstr>Задание 16</vt:lpstr>
      <vt:lpstr>Задание 5</vt:lpstr>
      <vt:lpstr>Задание 5</vt:lpstr>
      <vt:lpstr>Задание 5</vt:lpstr>
      <vt:lpstr>Задание 5</vt:lpstr>
      <vt:lpstr>Задание 5</vt:lpstr>
      <vt:lpstr>Задание 5</vt:lpstr>
      <vt:lpstr>Слайд 18</vt:lpstr>
      <vt:lpstr>Слайд 19</vt:lpstr>
      <vt:lpstr>Задание 8</vt:lpstr>
      <vt:lpstr>Задание 8</vt:lpstr>
      <vt:lpstr>Задание 10</vt:lpstr>
      <vt:lpstr>Задание 10</vt:lpstr>
      <vt:lpstr>Слайд 24</vt:lpstr>
      <vt:lpstr>Задание 15</vt:lpstr>
      <vt:lpstr>Задание 15</vt:lpstr>
      <vt:lpstr>Задание 12</vt:lpstr>
      <vt:lpstr>Задание 12</vt:lpstr>
      <vt:lpstr>Задание 16</vt:lpstr>
      <vt:lpstr>Задание 16</vt:lpstr>
      <vt:lpstr>Задание 17</vt:lpstr>
      <vt:lpstr>Задание 17</vt:lpstr>
      <vt:lpstr>Задание 18</vt:lpstr>
      <vt:lpstr>Задание 18</vt:lpstr>
      <vt:lpstr>Задание 18</vt:lpstr>
      <vt:lpstr>Задание 18</vt:lpstr>
      <vt:lpstr>Задание 18</vt:lpstr>
      <vt:lpstr>Задание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Выделительная и дыхательная системы</dc:title>
  <dc:creator>Игорь</dc:creator>
  <cp:lastModifiedBy>СОШ-23</cp:lastModifiedBy>
  <cp:revision>25</cp:revision>
  <dcterms:created xsi:type="dcterms:W3CDTF">2024-02-04T14:38:48Z</dcterms:created>
  <dcterms:modified xsi:type="dcterms:W3CDTF">2024-02-06T04:51:56Z</dcterms:modified>
</cp:coreProperties>
</file>