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61" r:id="rId5"/>
    <p:sldId id="258" r:id="rId6"/>
    <p:sldId id="259" r:id="rId7"/>
    <p:sldId id="260" r:id="rId8"/>
    <p:sldId id="262" r:id="rId9"/>
    <p:sldId id="268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4" autoAdjust="0"/>
  </p:normalViewPr>
  <p:slideViewPr>
    <p:cSldViewPr snapToGrid="0">
      <p:cViewPr varScale="1">
        <p:scale>
          <a:sx n="71" d="100"/>
          <a:sy n="71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E451C-42C2-46A5-A699-45D3A4E3F8E8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0827-F829-4772-B520-D78B6A241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2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50827-F829-4772-B520-D78B6A241F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6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50827-F829-4772-B520-D78B6A241F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1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6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1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20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2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4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3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2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7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4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0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0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3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1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0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2A9F03-A237-4CC6-9A80-6793DE0588B3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B1E04-AC0F-4323-86DA-738A9B4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2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3F341-C87E-90F1-452F-918A4C942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26774"/>
            <a:ext cx="9093799" cy="36149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ОГЭ ПО ГЕОГРАФИИ</a:t>
            </a:r>
            <a:br>
              <a:rPr lang="ru-RU" sz="2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задание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033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7AFE8C-9E70-781B-8C64-B6A360F91828}"/>
              </a:ext>
            </a:extLst>
          </p:cNvPr>
          <p:cNvSpPr txBox="1"/>
          <p:nvPr/>
        </p:nvSpPr>
        <p:spPr>
          <a:xfrm>
            <a:off x="566309" y="559398"/>
            <a:ext cx="11277859" cy="1509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Пропорции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пример</a:t>
            </a:r>
            <a:endParaRPr lang="ru-RU" sz="1800" kern="0" dirty="0">
              <a:solidFill>
                <a:srgbClr val="11111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0" dirty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91C0DD-A214-C52E-429C-6A2C98586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725" y="2407987"/>
            <a:ext cx="7133240" cy="1378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8734E9-E43A-A122-818A-3D1E9D739CB2}"/>
              </a:ext>
            </a:extLst>
          </p:cNvPr>
          <p:cNvSpPr txBox="1"/>
          <p:nvPr/>
        </p:nvSpPr>
        <p:spPr>
          <a:xfrm>
            <a:off x="882127" y="1387736"/>
            <a:ext cx="10743564" cy="348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данные таблицы «Численность экономически активного населения РФ в 2017 г.», определите удельный вес мужчин (в %) в общей численности экономически активного населения РФ в 2017 г. Полученный результат округлите до целого числа.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0" dirty="0">
              <a:solidFill>
                <a:srgbClr val="11111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0" dirty="0">
              <a:solidFill>
                <a:srgbClr val="11111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пропорцию.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75 676 — 100%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38 720 — Х%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= (3 872 0  · 100) : 75 676 = 51. Ответ: 51.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9A7C5D-1737-C7EA-9191-B59366D90026}"/>
              </a:ext>
            </a:extLst>
          </p:cNvPr>
          <p:cNvSpPr txBox="1"/>
          <p:nvPr/>
        </p:nvSpPr>
        <p:spPr>
          <a:xfrm>
            <a:off x="3044413" y="2581835"/>
            <a:ext cx="6702015" cy="110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18260" algn="l"/>
              </a:tabLst>
            </a:pPr>
            <a:r>
              <a:rPr lang="ru-RU" sz="6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Желаю успеха!</a:t>
            </a:r>
          </a:p>
        </p:txBody>
      </p:sp>
    </p:spTree>
    <p:extLst>
      <p:ext uri="{BB962C8B-B14F-4D97-AF65-F5344CB8AC3E}">
        <p14:creationId xmlns:p14="http://schemas.microsoft.com/office/powerpoint/2010/main" val="120327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21375-E5FB-7355-3618-B3A4CEE8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9091"/>
            <a:ext cx="10683240" cy="5497158"/>
          </a:xfrm>
        </p:spPr>
        <p:txBody>
          <a:bodyPr>
            <a:normAutofit/>
          </a:bodyPr>
          <a:lstStyle/>
          <a:p>
            <a:pPr algn="ctr"/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СОЛЁНОСТЬ</a:t>
            </a:r>
            <a:b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солёность поверхностных вод Средиземного моря составляет 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Определите, сколько граммов солей растворено в 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литрах его воды. Ответ запишите в виде числа.</a:t>
            </a:r>
            <a:b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Соленость воды определяется в промилле - ‰ (тысячная доля числа).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38‰ - это значит, что в 1 литре воды содержится 38 грамм соли.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литр=38 г                      3 литра=  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38·3=114 г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114 </a:t>
            </a:r>
            <a:b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Цифру в задании умножаем на количество литров. 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ответе пишем только цифру!</a:t>
            </a:r>
            <a:b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5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98474C-68AB-EE09-7C4F-5899729C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623944"/>
            <a:ext cx="10951285" cy="56370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температуру воздуха на вершине горы 3 км, если у подножия горы она составила</a:t>
            </a:r>
            <a:b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+ 12°С.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  Если через 1 км температура понижается на 6°, следовательно:1) 3км • 6° =18°С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12°-18° = - 6°С</a:t>
            </a:r>
            <a:r>
              <a:rPr lang="ru-RU" sz="1800" kern="0" dirty="0">
                <a:solidFill>
                  <a:srgbClr val="11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 - 6°С на вершине горы.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вершине горы температура -5°С, высота горы 4500 м. Определите температуру у подножия горы.</a:t>
            </a:r>
            <a:b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 На каждый километр вверх температура воздуха понижается на 6°, то есть, если высота горы 4500 м или 4,5 км получается, что: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4,5 км • 6° = 27°. Это значит, что на 27° понизилась температура, а если на вершине - 5°, то у подножия горы будет: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- 5° + 27° = 22°С у подножия горы.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 22°С у подножия горы.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2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3AD68C-A957-05BC-1EDA-90C1280B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65922"/>
            <a:ext cx="10532165" cy="5511041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Амплитуда колебания температуры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амплитуду колебания температур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</a:t>
            </a:r>
            <a:r>
              <a:rPr lang="ru-RU" sz="1800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Амплитуда это разность между самой высокой и самой низкой температурой.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tº января -20ºС               tº июля +20ºС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800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(амплитуда) =  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tº июля - tº января =</a:t>
            </a:r>
            <a:r>
              <a:rPr lang="ru-RU" sz="1800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+20°- (-20°) = 40°С</a:t>
            </a:r>
            <a:r>
              <a:rPr lang="ru-RU" sz="1800" u="sng" kern="0" dirty="0">
                <a:solidFill>
                  <a:srgbClr val="11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Ответ: 40</a:t>
            </a:r>
            <a:br>
              <a:rPr lang="ru-RU" sz="1800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/>
          </a:p>
          <a:p>
            <a:endParaRPr lang="ru-RU" sz="1800" b="1" u="sng" kern="0" dirty="0">
              <a:solidFill>
                <a:srgbClr val="11111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температура.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среднюю суточную температуру по таким данным:</a:t>
            </a:r>
            <a:b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7 ч -3ºС,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13 ч +5ºС,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 ч -2ºС.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 (-3°+5°-2°) : 3 = 0°С    Ответ: 0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1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FF7602-50D9-D555-657C-A5ACC44E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39" y="677732"/>
            <a:ext cx="10779162" cy="54992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Определите, какое атмосферное давление будет наблюдаться на вершине горы высотой 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700 метров</a:t>
            </a: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у её подножия его значение составляет 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760 мм </a:t>
            </a:r>
            <a:r>
              <a:rPr lang="ru-RU" sz="1800" b="1" u="sng" kern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известно, что давление изменяется 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 мм </a:t>
            </a:r>
            <a:r>
              <a:rPr lang="ru-RU" sz="1800" b="1" u="sng" kern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каждые 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м.</a:t>
            </a: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Ответ запишите в виде числа.</a:t>
            </a:r>
            <a:endParaRPr lang="ru-RU" sz="1800" b="1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solidFill>
                <a:srgbClr val="11111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каждые 100 м давление понижается на 10 </a:t>
            </a:r>
            <a:r>
              <a:rPr lang="ru-RU" sz="1800" kern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мм.рт.ст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Значит, 700 м (вершина):10 </a:t>
            </a:r>
            <a:r>
              <a:rPr lang="ru-RU" sz="1800" kern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мм.рт.ст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.=70 </a:t>
            </a:r>
            <a:r>
              <a:rPr lang="ru-RU" sz="1800" kern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мм.рт.ст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Следовательно:</a:t>
            </a:r>
            <a:b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760(подножие)-70 (на сколько изменится)=690 мм на вершине. Или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760 − (700 : 10) = 690. Ответ: 690.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считаем, на сколько мм давление снизится. (В данной задаче - на 100 м понижается на 10 мм).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вычитаем полученное число из указанного в задаче значения. (В данной задаче 760 мм)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35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7B071D-31CD-7B1D-C503-31E5AE9A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530"/>
            <a:ext cx="10542104" cy="56104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ВОДЯНОЙ ПАР. Влажность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воздуха равна +15 °С, содержание водяного пара в нём 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г/м³. Какова относительная влажность воздуха, если максимально возможное содержание водяного пара при такой температуре составляет </a:t>
            </a: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12,8</a:t>
            </a: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г/м³? Полученный результат округлите до целого числа.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0" dirty="0">
              <a:solidFill>
                <a:srgbClr val="11111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Данное задание мы решаем при помощи элементарных математических действий. Максимально возможное содержание водяного пара при такой температуре составляет 12,8 г/м³ принимаем за 100%, следовательно, у нас в задании 9,0 г/м³ принимаем за икс.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пропорцию.</a:t>
            </a:r>
            <a:br>
              <a:rPr lang="ru-RU" sz="1800" i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12,8 — 100 %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9,0 — Х%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= (9 · 100) : 12,8 = 70.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70.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40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48AE11-3E14-E23E-A03E-C102A741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2" y="367748"/>
            <a:ext cx="10995328" cy="58887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ru-RU" sz="1800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Падение и уклон реки.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падение (П) и уклон реки (У), длина которой 3000 км, высота истока </a:t>
            </a:r>
            <a:r>
              <a:rPr lang="ru-RU" sz="1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260 м,                                               а устья </a:t>
            </a:r>
            <a:r>
              <a:rPr lang="ru-RU" sz="1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 </a:t>
            </a: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–20 м.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       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 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3000 км – длина реки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 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260 м - высота истока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 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–20 м – высота устья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Падение (П) — ?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 = </a:t>
            </a: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1(высота истока) </a:t>
            </a: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h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(высота устья) = 260 – (–20 м) = 280 м. Падение реки 280 м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Уклон (У) — ?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П (падение) : L (длина реки) = 28 000 см (280 м)  : 3000 км = 9,3 см/км. Уклон реки 9,3 см/км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71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AAEB88-07B8-4211-2CFF-EABA439B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1" y="608875"/>
            <a:ext cx="10772828" cy="5640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Магнитуда землетрясений.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августа 2012 г. в Тихом океане у берегов Центральной Америки произошло землетрясение магнитудой 7,4. Эпицентр землетрясения находился в 125 км к югу от побережья Сальвадора, а его очаг был расположен на глубине 50,6 км. Интенсивность землетрясений оценивается в баллах по 12-балльной шкале. Магнитуда характеризует энергию, выделившуюся при землетрясении, и определяется по шкале Рихтера.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1111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Интенсивность землетрясения в баллах тем больше,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чем больше его магнитуда и чем глубже его очаг</a:t>
            </a:r>
            <a:b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чем больше его магнитуда и чем ближе к поверхности его очаг</a:t>
            </a:r>
            <a:b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чем меньше его магнитуда и чем глубже его очаг</a:t>
            </a:r>
            <a:b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чем меньше его магнитуда и чем ближе к поверхности его очаг</a:t>
            </a:r>
            <a:br>
              <a:rPr lang="ru-RU" sz="1800" i="1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ответе укажите номер верного варианта.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Интенсивность землетрясения в баллах тем больше, чем больше его магнитуда и чем ближе к поверхности его очаг.</a:t>
            </a:r>
            <a:b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2.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78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D00EF-BA2B-73AF-0D76-C0F4E296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92" y="247426"/>
            <a:ext cx="10962043" cy="413093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br>
              <a:rPr kumimoji="0" lang="ru-RU" sz="20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пример.</a:t>
            </a:r>
            <a:b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долю городского населения в % от общей численности населения Северо-Кавказского федерального округа, если известно, что численность его населения на 1 января 2013 г. составляла 9 542 640 человек, из которых горожан — 4 694 703 чел. Полученный результат округлите до целого числа.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пропорцию.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9 542 640 — 100%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4 694 703— Х%</a:t>
            </a:r>
            <a:b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Решение. Процент — сотая доля от числа. Следовательно: Х =(4 694 703 • 100) : 9 542 640 = 49.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1111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49.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D143C-E2FA-D97D-0EB4-457C26BE6071}"/>
              </a:ext>
            </a:extLst>
          </p:cNvPr>
          <p:cNvSpPr txBox="1"/>
          <p:nvPr/>
        </p:nvSpPr>
        <p:spPr>
          <a:xfrm>
            <a:off x="763792" y="697461"/>
            <a:ext cx="1066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Пропорции</a:t>
            </a: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521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1149</Words>
  <Application>Microsoft Office PowerPoint</Application>
  <PresentationFormat>Широкоэкранный</PresentationFormat>
  <Paragraphs>50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ПОДГОТОВКА К ОГЭ ПО ГЕОГРАФИИ  13 задание </vt:lpstr>
      <vt:lpstr>СОЛЁНОСТЬ  Средняя солёность поверхностных вод Средиземного моря составляет 38‰. Определите, сколько граммов солей растворено в трёх литрах его воды. Ответ запишите в виде числа.   Соленость воды определяется в промилле - ‰ (тысячная доля числа). 38‰ - это значит, что в 1 литре воды содержится 38 грамм соли. 1 литр=38 г                      3 литра=  38·3=114 г       Ответ: 114  Цифру в задании умножаем на количество литров. В ответе пишем только цифру!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 пример. Определите долю городского населения в % от общей численности населения Северо-Кавказского федерального округа, если известно, что численность его населения на 1 января 2013 г. составляла 9 542 640 человек, из которых горожан — 4 694 703 чел. Полученный результат округлите до целого числа.  Составим пропорцию. 9 542 640 — 100%  4 694 703— Х% Решение. Процент — сотая доля от числа. Следовательно: Х =(4 694 703 • 100) : 9 542 640 = 49. Ответ: 49.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ПО ГЕОГРАФИИ  13 задание </dc:title>
  <dc:creator>оксана</dc:creator>
  <cp:lastModifiedBy>оксана</cp:lastModifiedBy>
  <cp:revision>2</cp:revision>
  <dcterms:created xsi:type="dcterms:W3CDTF">2024-02-05T13:32:09Z</dcterms:created>
  <dcterms:modified xsi:type="dcterms:W3CDTF">2024-02-05T15:26:41Z</dcterms:modified>
</cp:coreProperties>
</file>