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900" r:id="rId2"/>
    <p:sldMasterId id="2147483912" r:id="rId3"/>
    <p:sldMasterId id="2147483924" r:id="rId4"/>
    <p:sldMasterId id="2147483952" r:id="rId5"/>
    <p:sldMasterId id="2147483994" r:id="rId6"/>
    <p:sldMasterId id="2147484006" r:id="rId7"/>
    <p:sldMasterId id="2147484030" r:id="rId8"/>
    <p:sldMasterId id="2147484054" r:id="rId9"/>
    <p:sldMasterId id="2147484066" r:id="rId10"/>
  </p:sldMasterIdLst>
  <p:handoutMasterIdLst>
    <p:handoutMasterId r:id="rId33"/>
  </p:handoutMasterIdLst>
  <p:sldIdLst>
    <p:sldId id="309" r:id="rId11"/>
    <p:sldId id="310" r:id="rId12"/>
    <p:sldId id="258" r:id="rId13"/>
    <p:sldId id="260" r:id="rId14"/>
    <p:sldId id="259" r:id="rId15"/>
    <p:sldId id="267" r:id="rId16"/>
    <p:sldId id="264" r:id="rId17"/>
    <p:sldId id="278" r:id="rId18"/>
    <p:sldId id="280" r:id="rId19"/>
    <p:sldId id="298" r:id="rId20"/>
    <p:sldId id="301" r:id="rId21"/>
    <p:sldId id="300" r:id="rId22"/>
    <p:sldId id="313" r:id="rId23"/>
    <p:sldId id="319" r:id="rId24"/>
    <p:sldId id="321" r:id="rId25"/>
    <p:sldId id="327" r:id="rId26"/>
    <p:sldId id="271" r:id="rId27"/>
    <p:sldId id="338" r:id="rId28"/>
    <p:sldId id="302" r:id="rId29"/>
    <p:sldId id="333" r:id="rId30"/>
    <p:sldId id="334" r:id="rId31"/>
    <p:sldId id="335" r:id="rId32"/>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C8651-950B-414F-9629-2808DF0C4D6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E6F5F27A-49EF-4B6D-87D3-FD01209F4B72}">
      <dgm:prSet phldrT="[Текст]" custT="1"/>
      <dgm:spPr/>
      <dgm:t>
        <a:bodyPr/>
        <a:lstStyle/>
        <a:p>
          <a:r>
            <a:rPr lang="ru-RU" altLang="ru-RU" sz="1800" b="1" dirty="0" smtClean="0">
              <a:latin typeface="Times New Roman" panose="02020603050405020304" pitchFamily="18" charset="0"/>
              <a:cs typeface="Times New Roman" panose="02020603050405020304" pitchFamily="18" charset="0"/>
            </a:rPr>
            <a:t>получившим </a:t>
          </a:r>
          <a:r>
            <a:rPr lang="ru-RU" altLang="ru-RU" sz="1800" b="1" dirty="0" smtClean="0">
              <a:solidFill>
                <a:srgbClr val="FFFF00"/>
              </a:solidFill>
              <a:latin typeface="Times New Roman" panose="02020603050405020304" pitchFamily="18" charset="0"/>
              <a:cs typeface="Times New Roman" panose="02020603050405020304" pitchFamily="18" charset="0"/>
            </a:rPr>
            <a:t>неудовлетворительный результат по одному из обязательных</a:t>
          </a:r>
          <a:r>
            <a:rPr lang="ru-RU" altLang="ru-RU" sz="1800" b="1" dirty="0" smtClean="0">
              <a:latin typeface="Times New Roman" panose="02020603050405020304" pitchFamily="18" charset="0"/>
              <a:cs typeface="Times New Roman" panose="02020603050405020304" pitchFamily="18" charset="0"/>
            </a:rPr>
            <a:t> учебных предметов</a:t>
          </a:r>
          <a:endParaRPr lang="ru-RU" sz="1800" dirty="0"/>
        </a:p>
      </dgm:t>
    </dgm:pt>
    <dgm:pt modelId="{C4E27B85-7DFA-487D-8106-04B28471E8ED}" type="parTrans" cxnId="{04395A16-19CB-40BE-A141-CA45E1B1E280}">
      <dgm:prSet/>
      <dgm:spPr/>
      <dgm:t>
        <a:bodyPr/>
        <a:lstStyle/>
        <a:p>
          <a:endParaRPr lang="ru-RU"/>
        </a:p>
      </dgm:t>
    </dgm:pt>
    <dgm:pt modelId="{C15AFF7A-9070-4D1C-BE8B-13FD01F49D07}" type="sibTrans" cxnId="{04395A16-19CB-40BE-A141-CA45E1B1E280}">
      <dgm:prSet/>
      <dgm:spPr/>
      <dgm:t>
        <a:bodyPr/>
        <a:lstStyle/>
        <a:p>
          <a:endParaRPr lang="ru-RU"/>
        </a:p>
      </dgm:t>
    </dgm:pt>
    <dgm:pt modelId="{F24ED9B5-2CA7-46B6-8DD5-2BAFEA62AE28}">
      <dgm:prSet phldrT="[Текст]" custT="1"/>
      <dgm:spPr/>
      <dgm:t>
        <a:bodyPr/>
        <a:lstStyle/>
        <a:p>
          <a:r>
            <a:rPr lang="ru-RU" altLang="ru-RU" sz="2000" b="1" dirty="0" smtClean="0">
              <a:latin typeface="+mn-lt"/>
              <a:cs typeface="Times New Roman" panose="02020603050405020304" pitchFamily="18" charset="0"/>
            </a:rPr>
            <a:t>допускается </a:t>
          </a:r>
          <a:r>
            <a:rPr lang="ru-RU" altLang="ru-RU" sz="2000" b="1" dirty="0" smtClean="0">
              <a:solidFill>
                <a:srgbClr val="FF0000"/>
              </a:solidFill>
              <a:latin typeface="+mn-lt"/>
              <a:cs typeface="Times New Roman" panose="02020603050405020304" pitchFamily="18" charset="0"/>
            </a:rPr>
            <a:t>повторно</a:t>
          </a:r>
          <a:r>
            <a:rPr lang="ru-RU" altLang="ru-RU" sz="2000" b="1" dirty="0" smtClean="0">
              <a:latin typeface="+mn-lt"/>
              <a:cs typeface="Times New Roman" panose="02020603050405020304" pitchFamily="18" charset="0"/>
            </a:rPr>
            <a:t> к ГИА по данному учебному предмету в </a:t>
          </a:r>
          <a:r>
            <a:rPr lang="ru-RU" altLang="ru-RU" sz="2000" b="1" dirty="0" smtClean="0">
              <a:solidFill>
                <a:srgbClr val="FF0000"/>
              </a:solidFill>
              <a:latin typeface="+mn-lt"/>
              <a:cs typeface="Times New Roman" panose="02020603050405020304" pitchFamily="18" charset="0"/>
            </a:rPr>
            <a:t>текущем</a:t>
          </a:r>
          <a:r>
            <a:rPr lang="ru-RU" altLang="ru-RU" sz="2000" b="1" dirty="0" smtClean="0">
              <a:latin typeface="+mn-lt"/>
              <a:cs typeface="Times New Roman" panose="02020603050405020304" pitchFamily="18" charset="0"/>
            </a:rPr>
            <a:t> году в формах, устанавливаемых Порядком, в дополнительные сроки (</a:t>
          </a:r>
          <a:r>
            <a:rPr lang="ru-RU" altLang="ru-RU" sz="2000" b="1" dirty="0" smtClean="0">
              <a:solidFill>
                <a:srgbClr val="FF0000"/>
              </a:solidFill>
              <a:latin typeface="+mn-lt"/>
              <a:cs typeface="Times New Roman" panose="02020603050405020304" pitchFamily="18" charset="0"/>
            </a:rPr>
            <a:t>резервные дни</a:t>
          </a:r>
          <a:r>
            <a:rPr lang="ru-RU" altLang="ru-RU" sz="2000" dirty="0" smtClean="0">
              <a:latin typeface="+mn-lt"/>
              <a:cs typeface="Times New Roman" panose="02020603050405020304" pitchFamily="18" charset="0"/>
            </a:rPr>
            <a:t>)</a:t>
          </a:r>
          <a:endParaRPr lang="ru-RU" sz="2000" dirty="0">
            <a:latin typeface="+mn-lt"/>
          </a:endParaRPr>
        </a:p>
      </dgm:t>
    </dgm:pt>
    <dgm:pt modelId="{29AF1C0B-2EED-48C6-A9FE-D4C22FD2E424}" type="parTrans" cxnId="{48DC08B7-365D-414C-A018-1886551F50AB}">
      <dgm:prSet/>
      <dgm:spPr/>
      <dgm:t>
        <a:bodyPr/>
        <a:lstStyle/>
        <a:p>
          <a:endParaRPr lang="ru-RU"/>
        </a:p>
      </dgm:t>
    </dgm:pt>
    <dgm:pt modelId="{80B5ED30-9FFF-4A65-A904-8F039DB4A485}" type="sibTrans" cxnId="{48DC08B7-365D-414C-A018-1886551F50AB}">
      <dgm:prSet/>
      <dgm:spPr/>
      <dgm:t>
        <a:bodyPr/>
        <a:lstStyle/>
        <a:p>
          <a:endParaRPr lang="ru-RU"/>
        </a:p>
      </dgm:t>
    </dgm:pt>
    <dgm:pt modelId="{C8BD2C89-3C09-479A-98BE-3485E54969B0}">
      <dgm:prSet phldrT="[Текст]" custT="1"/>
      <dgm:spPr/>
      <dgm:t>
        <a:bodyPr/>
        <a:lstStyle/>
        <a:p>
          <a:r>
            <a:rPr lang="ru-RU" altLang="ru-RU" sz="1600" b="1" dirty="0" smtClean="0"/>
            <a:t>получившим неудовлетворительные результаты </a:t>
          </a:r>
          <a:r>
            <a:rPr lang="ru-RU" altLang="ru-RU" sz="1600" b="1" dirty="0" smtClean="0">
              <a:solidFill>
                <a:srgbClr val="FFFF00"/>
              </a:solidFill>
            </a:rPr>
            <a:t>более чем по одному </a:t>
          </a:r>
          <a:r>
            <a:rPr lang="ru-RU" altLang="ru-RU" sz="1600" b="1" dirty="0" smtClean="0"/>
            <a:t>обязательному учебному предмету либо получившим </a:t>
          </a:r>
          <a:r>
            <a:rPr lang="ru-RU" altLang="ru-RU" sz="1600" b="1" dirty="0" smtClean="0">
              <a:solidFill>
                <a:srgbClr val="FFFF00"/>
              </a:solidFill>
            </a:rPr>
            <a:t>повторно неудовлетворительный результат</a:t>
          </a:r>
          <a:r>
            <a:rPr lang="ru-RU" altLang="ru-RU" sz="1600" b="1" dirty="0" smtClean="0"/>
            <a:t> по одному из этих предметов на ГИА в дополнительные сроки</a:t>
          </a:r>
          <a:endParaRPr lang="ru-RU" sz="1600" dirty="0"/>
        </a:p>
      </dgm:t>
    </dgm:pt>
    <dgm:pt modelId="{D0B9417D-FA35-4F2A-9E57-0BEAD4C9FF9D}" type="parTrans" cxnId="{03FC15A4-3D19-43F5-89F1-475D4C743608}">
      <dgm:prSet/>
      <dgm:spPr/>
      <dgm:t>
        <a:bodyPr/>
        <a:lstStyle/>
        <a:p>
          <a:endParaRPr lang="ru-RU"/>
        </a:p>
      </dgm:t>
    </dgm:pt>
    <dgm:pt modelId="{B02454FE-2A35-40A9-9C45-B4E59216EA22}" type="sibTrans" cxnId="{03FC15A4-3D19-43F5-89F1-475D4C743608}">
      <dgm:prSet/>
      <dgm:spPr/>
      <dgm:t>
        <a:bodyPr/>
        <a:lstStyle/>
        <a:p>
          <a:endParaRPr lang="ru-RU"/>
        </a:p>
      </dgm:t>
    </dgm:pt>
    <dgm:pt modelId="{3162C417-28B3-45E2-B95C-64DFE94442C5}">
      <dgm:prSet phldrT="[Текст]" custT="1"/>
      <dgm:spPr/>
      <dgm:t>
        <a:bodyPr/>
        <a:lstStyle/>
        <a:p>
          <a:r>
            <a:rPr lang="ru-RU" altLang="ru-RU" sz="2000" b="1" dirty="0" smtClean="0"/>
            <a:t>предоставляется право пройти ГИА по соответствующим учебным предметам не ранее </a:t>
          </a:r>
          <a:r>
            <a:rPr lang="ru-RU" altLang="ru-RU" sz="2000" b="1" dirty="0" smtClean="0">
              <a:solidFill>
                <a:srgbClr val="FF0000"/>
              </a:solidFill>
            </a:rPr>
            <a:t>1 сентября </a:t>
          </a:r>
          <a:r>
            <a:rPr lang="ru-RU" altLang="ru-RU" sz="2000" b="1" dirty="0" smtClean="0"/>
            <a:t>текущего года в сроки и в формах, устанавливаемых Порядком</a:t>
          </a:r>
          <a:endParaRPr lang="ru-RU" sz="2000" dirty="0"/>
        </a:p>
      </dgm:t>
    </dgm:pt>
    <dgm:pt modelId="{B502F047-5341-46DA-A638-FDE0C28B2670}" type="parTrans" cxnId="{DBB6F57C-4757-42B6-B6CA-DFAC17255202}">
      <dgm:prSet/>
      <dgm:spPr/>
      <dgm:t>
        <a:bodyPr/>
        <a:lstStyle/>
        <a:p>
          <a:endParaRPr lang="ru-RU"/>
        </a:p>
      </dgm:t>
    </dgm:pt>
    <dgm:pt modelId="{23734571-9B53-4759-A2E6-BC0EFFB5A07E}" type="sibTrans" cxnId="{DBB6F57C-4757-42B6-B6CA-DFAC17255202}">
      <dgm:prSet/>
      <dgm:spPr/>
      <dgm:t>
        <a:bodyPr/>
        <a:lstStyle/>
        <a:p>
          <a:endParaRPr lang="ru-RU"/>
        </a:p>
      </dgm:t>
    </dgm:pt>
    <dgm:pt modelId="{1E2A3D20-2CA1-4FB9-9BAB-DAB30251CC4A}">
      <dgm:prSet phldrT="[Текст]"/>
      <dgm:spPr/>
      <dgm:t>
        <a:bodyPr/>
        <a:lstStyle/>
        <a:p>
          <a:r>
            <a:rPr lang="ru-RU" altLang="ru-RU" b="1" dirty="0" smtClean="0"/>
            <a:t>получившим </a:t>
          </a:r>
          <a:r>
            <a:rPr lang="ru-RU" altLang="ru-RU" b="1" dirty="0" smtClean="0">
              <a:solidFill>
                <a:srgbClr val="FFFF00"/>
              </a:solidFill>
            </a:rPr>
            <a:t>неудовлетворительный </a:t>
          </a:r>
          <a:r>
            <a:rPr lang="ru-RU" altLang="ru-RU" b="1" dirty="0" smtClean="0"/>
            <a:t>результат по учебным предметам по </a:t>
          </a:r>
          <a:r>
            <a:rPr lang="ru-RU" altLang="ru-RU" b="1" dirty="0" smtClean="0">
              <a:solidFill>
                <a:srgbClr val="FFFF00"/>
              </a:solidFill>
            </a:rPr>
            <a:t>выбору</a:t>
          </a:r>
          <a:endParaRPr lang="ru-RU" dirty="0">
            <a:solidFill>
              <a:srgbClr val="FFFF00"/>
            </a:solidFill>
          </a:endParaRPr>
        </a:p>
      </dgm:t>
    </dgm:pt>
    <dgm:pt modelId="{59A32161-51D3-48B2-8B48-F531EFC2BE1E}" type="parTrans" cxnId="{28573B16-46A0-459D-831F-3CC953D45698}">
      <dgm:prSet/>
      <dgm:spPr/>
      <dgm:t>
        <a:bodyPr/>
        <a:lstStyle/>
        <a:p>
          <a:endParaRPr lang="ru-RU"/>
        </a:p>
      </dgm:t>
    </dgm:pt>
    <dgm:pt modelId="{45D7A215-2647-4136-A6DB-0CB8E240FAFA}" type="sibTrans" cxnId="{28573B16-46A0-459D-831F-3CC953D45698}">
      <dgm:prSet/>
      <dgm:spPr/>
      <dgm:t>
        <a:bodyPr/>
        <a:lstStyle/>
        <a:p>
          <a:endParaRPr lang="ru-RU"/>
        </a:p>
      </dgm:t>
    </dgm:pt>
    <dgm:pt modelId="{6C7F1C57-A85A-4366-8AD5-313955F73F47}">
      <dgm:prSet/>
      <dgm:spPr/>
      <dgm:t>
        <a:bodyPr/>
        <a:lstStyle/>
        <a:p>
          <a:r>
            <a:rPr lang="ru-RU" altLang="ru-RU" b="1" dirty="0" smtClean="0"/>
            <a:t>предоставляется право пройти ГИА по соответствующим учебным предметам не ранее чем </a:t>
          </a:r>
          <a:r>
            <a:rPr lang="ru-RU" altLang="ru-RU" b="1" dirty="0" smtClean="0">
              <a:solidFill>
                <a:srgbClr val="FF0000"/>
              </a:solidFill>
            </a:rPr>
            <a:t>через год </a:t>
          </a:r>
          <a:r>
            <a:rPr lang="ru-RU" altLang="ru-RU" b="1" dirty="0" smtClean="0"/>
            <a:t>в сроки и формах, устанавливаемых Порядком проведения ГИА</a:t>
          </a:r>
          <a:endParaRPr lang="ru-RU" dirty="0"/>
        </a:p>
      </dgm:t>
    </dgm:pt>
    <dgm:pt modelId="{14F14289-D7E8-4E19-B847-7182E47FD054}" type="parTrans" cxnId="{A4E88493-F60F-4C31-BB62-CE2D8F225191}">
      <dgm:prSet/>
      <dgm:spPr/>
      <dgm:t>
        <a:bodyPr/>
        <a:lstStyle/>
        <a:p>
          <a:endParaRPr lang="ru-RU"/>
        </a:p>
      </dgm:t>
    </dgm:pt>
    <dgm:pt modelId="{263362C4-EBB4-4287-B7FE-D755A1B49D11}" type="sibTrans" cxnId="{A4E88493-F60F-4C31-BB62-CE2D8F225191}">
      <dgm:prSet/>
      <dgm:spPr/>
      <dgm:t>
        <a:bodyPr/>
        <a:lstStyle/>
        <a:p>
          <a:endParaRPr lang="ru-RU"/>
        </a:p>
      </dgm:t>
    </dgm:pt>
    <dgm:pt modelId="{8E8DF383-5057-4791-A471-2352740080B1}" type="pres">
      <dgm:prSet presAssocID="{29CC8651-950B-414F-9629-2808DF0C4D6A}" presName="Name0" presStyleCnt="0">
        <dgm:presLayoutVars>
          <dgm:dir/>
          <dgm:animLvl val="lvl"/>
          <dgm:resizeHandles/>
        </dgm:presLayoutVars>
      </dgm:prSet>
      <dgm:spPr/>
      <dgm:t>
        <a:bodyPr/>
        <a:lstStyle/>
        <a:p>
          <a:endParaRPr lang="ru-RU"/>
        </a:p>
      </dgm:t>
    </dgm:pt>
    <dgm:pt modelId="{8254681F-BE3C-49D5-BB26-6D4996555881}" type="pres">
      <dgm:prSet presAssocID="{E6F5F27A-49EF-4B6D-87D3-FD01209F4B72}" presName="linNode" presStyleCnt="0"/>
      <dgm:spPr/>
    </dgm:pt>
    <dgm:pt modelId="{55704EF4-B1BB-4916-8805-4D06BCDFDE9F}" type="pres">
      <dgm:prSet presAssocID="{E6F5F27A-49EF-4B6D-87D3-FD01209F4B72}" presName="parentShp" presStyleLbl="node1" presStyleIdx="0" presStyleCnt="3">
        <dgm:presLayoutVars>
          <dgm:bulletEnabled val="1"/>
        </dgm:presLayoutVars>
      </dgm:prSet>
      <dgm:spPr/>
      <dgm:t>
        <a:bodyPr/>
        <a:lstStyle/>
        <a:p>
          <a:endParaRPr lang="ru-RU"/>
        </a:p>
      </dgm:t>
    </dgm:pt>
    <dgm:pt modelId="{8132982C-E5FA-47EE-A958-1F76174AAD0F}" type="pres">
      <dgm:prSet presAssocID="{E6F5F27A-49EF-4B6D-87D3-FD01209F4B72}" presName="childShp" presStyleLbl="bgAccFollowNode1" presStyleIdx="0" presStyleCnt="3" custScaleY="138840">
        <dgm:presLayoutVars>
          <dgm:bulletEnabled val="1"/>
        </dgm:presLayoutVars>
      </dgm:prSet>
      <dgm:spPr/>
      <dgm:t>
        <a:bodyPr/>
        <a:lstStyle/>
        <a:p>
          <a:endParaRPr lang="ru-RU"/>
        </a:p>
      </dgm:t>
    </dgm:pt>
    <dgm:pt modelId="{BAAAA151-24DE-448A-8685-F203C4A92E33}" type="pres">
      <dgm:prSet presAssocID="{C15AFF7A-9070-4D1C-BE8B-13FD01F49D07}" presName="spacing" presStyleCnt="0"/>
      <dgm:spPr/>
    </dgm:pt>
    <dgm:pt modelId="{AD760C34-F9DE-4041-A6C7-774664A79489}" type="pres">
      <dgm:prSet presAssocID="{C8BD2C89-3C09-479A-98BE-3485E54969B0}" presName="linNode" presStyleCnt="0"/>
      <dgm:spPr/>
    </dgm:pt>
    <dgm:pt modelId="{4F0DF1B0-079B-46B2-B170-3F0988A66C2E}" type="pres">
      <dgm:prSet presAssocID="{C8BD2C89-3C09-479A-98BE-3485E54969B0}" presName="parentShp" presStyleLbl="node1" presStyleIdx="1" presStyleCnt="3">
        <dgm:presLayoutVars>
          <dgm:bulletEnabled val="1"/>
        </dgm:presLayoutVars>
      </dgm:prSet>
      <dgm:spPr/>
      <dgm:t>
        <a:bodyPr/>
        <a:lstStyle/>
        <a:p>
          <a:endParaRPr lang="ru-RU"/>
        </a:p>
      </dgm:t>
    </dgm:pt>
    <dgm:pt modelId="{37DB8ED2-FAF9-451D-B748-A73FB5F3FA3C}" type="pres">
      <dgm:prSet presAssocID="{C8BD2C89-3C09-479A-98BE-3485E54969B0}" presName="childShp" presStyleLbl="bgAccFollowNode1" presStyleIdx="1" presStyleCnt="3">
        <dgm:presLayoutVars>
          <dgm:bulletEnabled val="1"/>
        </dgm:presLayoutVars>
      </dgm:prSet>
      <dgm:spPr/>
      <dgm:t>
        <a:bodyPr/>
        <a:lstStyle/>
        <a:p>
          <a:endParaRPr lang="ru-RU"/>
        </a:p>
      </dgm:t>
    </dgm:pt>
    <dgm:pt modelId="{39F29BE5-1FA6-4EFA-80A9-55514A9BDB79}" type="pres">
      <dgm:prSet presAssocID="{B02454FE-2A35-40A9-9C45-B4E59216EA22}" presName="spacing" presStyleCnt="0"/>
      <dgm:spPr/>
    </dgm:pt>
    <dgm:pt modelId="{57B485AC-7CAF-41C9-8270-897BA1790EA4}" type="pres">
      <dgm:prSet presAssocID="{1E2A3D20-2CA1-4FB9-9BAB-DAB30251CC4A}" presName="linNode" presStyleCnt="0"/>
      <dgm:spPr/>
    </dgm:pt>
    <dgm:pt modelId="{B71E3D27-EB5E-4E4F-B0A5-CB0CEEB527EA}" type="pres">
      <dgm:prSet presAssocID="{1E2A3D20-2CA1-4FB9-9BAB-DAB30251CC4A}" presName="parentShp" presStyleLbl="node1" presStyleIdx="2" presStyleCnt="3">
        <dgm:presLayoutVars>
          <dgm:bulletEnabled val="1"/>
        </dgm:presLayoutVars>
      </dgm:prSet>
      <dgm:spPr/>
      <dgm:t>
        <a:bodyPr/>
        <a:lstStyle/>
        <a:p>
          <a:endParaRPr lang="ru-RU"/>
        </a:p>
      </dgm:t>
    </dgm:pt>
    <dgm:pt modelId="{3FCC2B61-8DE6-4961-87D6-78343F4FAAD2}" type="pres">
      <dgm:prSet presAssocID="{1E2A3D20-2CA1-4FB9-9BAB-DAB30251CC4A}" presName="childShp" presStyleLbl="bgAccFollowNode1" presStyleIdx="2" presStyleCnt="3">
        <dgm:presLayoutVars>
          <dgm:bulletEnabled val="1"/>
        </dgm:presLayoutVars>
      </dgm:prSet>
      <dgm:spPr/>
      <dgm:t>
        <a:bodyPr/>
        <a:lstStyle/>
        <a:p>
          <a:endParaRPr lang="ru-RU"/>
        </a:p>
      </dgm:t>
    </dgm:pt>
  </dgm:ptLst>
  <dgm:cxnLst>
    <dgm:cxn modelId="{40284BA1-A832-46A1-8060-A6B17A1AE9E4}" type="presOf" srcId="{F24ED9B5-2CA7-46B6-8DD5-2BAFEA62AE28}" destId="{8132982C-E5FA-47EE-A958-1F76174AAD0F}" srcOrd="0" destOrd="0" presId="urn:microsoft.com/office/officeart/2005/8/layout/vList6"/>
    <dgm:cxn modelId="{E4113366-B2CE-41FC-B71B-A3AD675F5B9E}" type="presOf" srcId="{C8BD2C89-3C09-479A-98BE-3485E54969B0}" destId="{4F0DF1B0-079B-46B2-B170-3F0988A66C2E}" srcOrd="0" destOrd="0" presId="urn:microsoft.com/office/officeart/2005/8/layout/vList6"/>
    <dgm:cxn modelId="{A4E88493-F60F-4C31-BB62-CE2D8F225191}" srcId="{1E2A3D20-2CA1-4FB9-9BAB-DAB30251CC4A}" destId="{6C7F1C57-A85A-4366-8AD5-313955F73F47}" srcOrd="0" destOrd="0" parTransId="{14F14289-D7E8-4E19-B847-7182E47FD054}" sibTransId="{263362C4-EBB4-4287-B7FE-D755A1B49D11}"/>
    <dgm:cxn modelId="{28573B16-46A0-459D-831F-3CC953D45698}" srcId="{29CC8651-950B-414F-9629-2808DF0C4D6A}" destId="{1E2A3D20-2CA1-4FB9-9BAB-DAB30251CC4A}" srcOrd="2" destOrd="0" parTransId="{59A32161-51D3-48B2-8B48-F531EFC2BE1E}" sibTransId="{45D7A215-2647-4136-A6DB-0CB8E240FAFA}"/>
    <dgm:cxn modelId="{6C9A0CCE-3369-4A32-89AE-9B42B270FCFB}" type="presOf" srcId="{29CC8651-950B-414F-9629-2808DF0C4D6A}" destId="{8E8DF383-5057-4791-A471-2352740080B1}" srcOrd="0" destOrd="0" presId="urn:microsoft.com/office/officeart/2005/8/layout/vList6"/>
    <dgm:cxn modelId="{DBB6F57C-4757-42B6-B6CA-DFAC17255202}" srcId="{C8BD2C89-3C09-479A-98BE-3485E54969B0}" destId="{3162C417-28B3-45E2-B95C-64DFE94442C5}" srcOrd="0" destOrd="0" parTransId="{B502F047-5341-46DA-A638-FDE0C28B2670}" sibTransId="{23734571-9B53-4759-A2E6-BC0EFFB5A07E}"/>
    <dgm:cxn modelId="{03FC15A4-3D19-43F5-89F1-475D4C743608}" srcId="{29CC8651-950B-414F-9629-2808DF0C4D6A}" destId="{C8BD2C89-3C09-479A-98BE-3485E54969B0}" srcOrd="1" destOrd="0" parTransId="{D0B9417D-FA35-4F2A-9E57-0BEAD4C9FF9D}" sibTransId="{B02454FE-2A35-40A9-9C45-B4E59216EA22}"/>
    <dgm:cxn modelId="{DAEAF72C-5896-4E86-BD72-214DCF60668A}" type="presOf" srcId="{6C7F1C57-A85A-4366-8AD5-313955F73F47}" destId="{3FCC2B61-8DE6-4961-87D6-78343F4FAAD2}" srcOrd="0" destOrd="0" presId="urn:microsoft.com/office/officeart/2005/8/layout/vList6"/>
    <dgm:cxn modelId="{42485B43-1D43-4C49-B3CE-E9449473E334}" type="presOf" srcId="{3162C417-28B3-45E2-B95C-64DFE94442C5}" destId="{37DB8ED2-FAF9-451D-B748-A73FB5F3FA3C}" srcOrd="0" destOrd="0" presId="urn:microsoft.com/office/officeart/2005/8/layout/vList6"/>
    <dgm:cxn modelId="{88E4E211-3B07-4597-BA60-0DE6B5C606CD}" type="presOf" srcId="{1E2A3D20-2CA1-4FB9-9BAB-DAB30251CC4A}" destId="{B71E3D27-EB5E-4E4F-B0A5-CB0CEEB527EA}" srcOrd="0" destOrd="0" presId="urn:microsoft.com/office/officeart/2005/8/layout/vList6"/>
    <dgm:cxn modelId="{ADFD56EB-3D28-45B1-BDBD-B3B91598949F}" type="presOf" srcId="{E6F5F27A-49EF-4B6D-87D3-FD01209F4B72}" destId="{55704EF4-B1BB-4916-8805-4D06BCDFDE9F}" srcOrd="0" destOrd="0" presId="urn:microsoft.com/office/officeart/2005/8/layout/vList6"/>
    <dgm:cxn modelId="{04395A16-19CB-40BE-A141-CA45E1B1E280}" srcId="{29CC8651-950B-414F-9629-2808DF0C4D6A}" destId="{E6F5F27A-49EF-4B6D-87D3-FD01209F4B72}" srcOrd="0" destOrd="0" parTransId="{C4E27B85-7DFA-487D-8106-04B28471E8ED}" sibTransId="{C15AFF7A-9070-4D1C-BE8B-13FD01F49D07}"/>
    <dgm:cxn modelId="{48DC08B7-365D-414C-A018-1886551F50AB}" srcId="{E6F5F27A-49EF-4B6D-87D3-FD01209F4B72}" destId="{F24ED9B5-2CA7-46B6-8DD5-2BAFEA62AE28}" srcOrd="0" destOrd="0" parTransId="{29AF1C0B-2EED-48C6-A9FE-D4C22FD2E424}" sibTransId="{80B5ED30-9FFF-4A65-A904-8F039DB4A485}"/>
    <dgm:cxn modelId="{AFA22720-71FD-4E71-98C5-FFAD89937462}" type="presParOf" srcId="{8E8DF383-5057-4791-A471-2352740080B1}" destId="{8254681F-BE3C-49D5-BB26-6D4996555881}" srcOrd="0" destOrd="0" presId="urn:microsoft.com/office/officeart/2005/8/layout/vList6"/>
    <dgm:cxn modelId="{20801CCA-90B2-45BC-9F68-932F4180AC1C}" type="presParOf" srcId="{8254681F-BE3C-49D5-BB26-6D4996555881}" destId="{55704EF4-B1BB-4916-8805-4D06BCDFDE9F}" srcOrd="0" destOrd="0" presId="urn:microsoft.com/office/officeart/2005/8/layout/vList6"/>
    <dgm:cxn modelId="{6FC80C43-2DB1-47FF-947F-12CBBCA89A1D}" type="presParOf" srcId="{8254681F-BE3C-49D5-BB26-6D4996555881}" destId="{8132982C-E5FA-47EE-A958-1F76174AAD0F}" srcOrd="1" destOrd="0" presId="urn:microsoft.com/office/officeart/2005/8/layout/vList6"/>
    <dgm:cxn modelId="{44EC1A70-2BE1-4F3A-93AE-BD711BD0C9E9}" type="presParOf" srcId="{8E8DF383-5057-4791-A471-2352740080B1}" destId="{BAAAA151-24DE-448A-8685-F203C4A92E33}" srcOrd="1" destOrd="0" presId="urn:microsoft.com/office/officeart/2005/8/layout/vList6"/>
    <dgm:cxn modelId="{B826799C-684B-44C3-8D16-3BAC5CAD3BF7}" type="presParOf" srcId="{8E8DF383-5057-4791-A471-2352740080B1}" destId="{AD760C34-F9DE-4041-A6C7-774664A79489}" srcOrd="2" destOrd="0" presId="urn:microsoft.com/office/officeart/2005/8/layout/vList6"/>
    <dgm:cxn modelId="{0A2909DF-35E7-4C3A-BCA3-F023C8DFC025}" type="presParOf" srcId="{AD760C34-F9DE-4041-A6C7-774664A79489}" destId="{4F0DF1B0-079B-46B2-B170-3F0988A66C2E}" srcOrd="0" destOrd="0" presId="urn:microsoft.com/office/officeart/2005/8/layout/vList6"/>
    <dgm:cxn modelId="{5C1C3F45-613E-41AF-B729-DD6497DEEB3A}" type="presParOf" srcId="{AD760C34-F9DE-4041-A6C7-774664A79489}" destId="{37DB8ED2-FAF9-451D-B748-A73FB5F3FA3C}" srcOrd="1" destOrd="0" presId="urn:microsoft.com/office/officeart/2005/8/layout/vList6"/>
    <dgm:cxn modelId="{702611B1-CAD4-49E4-805E-F583BEF68701}" type="presParOf" srcId="{8E8DF383-5057-4791-A471-2352740080B1}" destId="{39F29BE5-1FA6-4EFA-80A9-55514A9BDB79}" srcOrd="3" destOrd="0" presId="urn:microsoft.com/office/officeart/2005/8/layout/vList6"/>
    <dgm:cxn modelId="{98943473-E06E-4179-B697-804AAB325584}" type="presParOf" srcId="{8E8DF383-5057-4791-A471-2352740080B1}" destId="{57B485AC-7CAF-41C9-8270-897BA1790EA4}" srcOrd="4" destOrd="0" presId="urn:microsoft.com/office/officeart/2005/8/layout/vList6"/>
    <dgm:cxn modelId="{DE342F98-CA8C-4433-BDB6-0B65E5947D5C}" type="presParOf" srcId="{57B485AC-7CAF-41C9-8270-897BA1790EA4}" destId="{B71E3D27-EB5E-4E4F-B0A5-CB0CEEB527EA}" srcOrd="0" destOrd="0" presId="urn:microsoft.com/office/officeart/2005/8/layout/vList6"/>
    <dgm:cxn modelId="{3C4F07DA-F03B-4CA5-AD71-A1D8C5373185}" type="presParOf" srcId="{57B485AC-7CAF-41C9-8270-897BA1790EA4}" destId="{3FCC2B61-8DE6-4961-87D6-78343F4FAAD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2982C-E5FA-47EE-A958-1F76174AAD0F}">
      <dsp:nvSpPr>
        <dsp:cNvPr id="0" name=""/>
        <dsp:cNvSpPr/>
      </dsp:nvSpPr>
      <dsp:spPr>
        <a:xfrm>
          <a:off x="3538518" y="3929"/>
          <a:ext cx="5301299" cy="238110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altLang="ru-RU" sz="2000" b="1" kern="1200" dirty="0" smtClean="0">
              <a:latin typeface="+mn-lt"/>
              <a:cs typeface="Times New Roman" panose="02020603050405020304" pitchFamily="18" charset="0"/>
            </a:rPr>
            <a:t>допускается </a:t>
          </a:r>
          <a:r>
            <a:rPr lang="ru-RU" altLang="ru-RU" sz="2000" b="1" kern="1200" dirty="0" smtClean="0">
              <a:solidFill>
                <a:srgbClr val="FF0000"/>
              </a:solidFill>
              <a:latin typeface="+mn-lt"/>
              <a:cs typeface="Times New Roman" panose="02020603050405020304" pitchFamily="18" charset="0"/>
            </a:rPr>
            <a:t>повторно</a:t>
          </a:r>
          <a:r>
            <a:rPr lang="ru-RU" altLang="ru-RU" sz="2000" b="1" kern="1200" dirty="0" smtClean="0">
              <a:latin typeface="+mn-lt"/>
              <a:cs typeface="Times New Roman" panose="02020603050405020304" pitchFamily="18" charset="0"/>
            </a:rPr>
            <a:t> к ГИА по данному учебному предмету в </a:t>
          </a:r>
          <a:r>
            <a:rPr lang="ru-RU" altLang="ru-RU" sz="2000" b="1" kern="1200" dirty="0" smtClean="0">
              <a:solidFill>
                <a:srgbClr val="FF0000"/>
              </a:solidFill>
              <a:latin typeface="+mn-lt"/>
              <a:cs typeface="Times New Roman" panose="02020603050405020304" pitchFamily="18" charset="0"/>
            </a:rPr>
            <a:t>текущем</a:t>
          </a:r>
          <a:r>
            <a:rPr lang="ru-RU" altLang="ru-RU" sz="2000" b="1" kern="1200" dirty="0" smtClean="0">
              <a:latin typeface="+mn-lt"/>
              <a:cs typeface="Times New Roman" panose="02020603050405020304" pitchFamily="18" charset="0"/>
            </a:rPr>
            <a:t> году в формах, устанавливаемых Порядком, в дополнительные сроки (</a:t>
          </a:r>
          <a:r>
            <a:rPr lang="ru-RU" altLang="ru-RU" sz="2000" b="1" kern="1200" dirty="0" smtClean="0">
              <a:solidFill>
                <a:srgbClr val="FF0000"/>
              </a:solidFill>
              <a:latin typeface="+mn-lt"/>
              <a:cs typeface="Times New Roman" panose="02020603050405020304" pitchFamily="18" charset="0"/>
            </a:rPr>
            <a:t>резервные дни</a:t>
          </a:r>
          <a:r>
            <a:rPr lang="ru-RU" altLang="ru-RU" sz="2000" kern="1200" dirty="0" smtClean="0">
              <a:latin typeface="+mn-lt"/>
              <a:cs typeface="Times New Roman" panose="02020603050405020304" pitchFamily="18" charset="0"/>
            </a:rPr>
            <a:t>)</a:t>
          </a:r>
          <a:endParaRPr lang="ru-RU" sz="2000" kern="1200" dirty="0">
            <a:latin typeface="+mn-lt"/>
          </a:endParaRPr>
        </a:p>
      </dsp:txBody>
      <dsp:txXfrm>
        <a:off x="3538518" y="301567"/>
        <a:ext cx="4408386" cy="1785826"/>
      </dsp:txXfrm>
    </dsp:sp>
    <dsp:sp modelId="{55704EF4-B1BB-4916-8805-4D06BCDFDE9F}">
      <dsp:nvSpPr>
        <dsp:cNvPr id="0" name=""/>
        <dsp:cNvSpPr/>
      </dsp:nvSpPr>
      <dsp:spPr>
        <a:xfrm>
          <a:off x="4318" y="336981"/>
          <a:ext cx="3534199" cy="1714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altLang="ru-RU" sz="1800" b="1" kern="1200" dirty="0" smtClean="0">
              <a:latin typeface="Times New Roman" panose="02020603050405020304" pitchFamily="18" charset="0"/>
              <a:cs typeface="Times New Roman" panose="02020603050405020304" pitchFamily="18" charset="0"/>
            </a:rPr>
            <a:t>получившим </a:t>
          </a:r>
          <a:r>
            <a:rPr lang="ru-RU" altLang="ru-RU" sz="1800" b="1" kern="1200" dirty="0" smtClean="0">
              <a:solidFill>
                <a:srgbClr val="FFFF00"/>
              </a:solidFill>
              <a:latin typeface="Times New Roman" panose="02020603050405020304" pitchFamily="18" charset="0"/>
              <a:cs typeface="Times New Roman" panose="02020603050405020304" pitchFamily="18" charset="0"/>
            </a:rPr>
            <a:t>неудовлетворительный результат по одному из обязательных</a:t>
          </a:r>
          <a:r>
            <a:rPr lang="ru-RU" altLang="ru-RU" sz="1800" b="1" kern="1200" dirty="0" smtClean="0">
              <a:latin typeface="Times New Roman" panose="02020603050405020304" pitchFamily="18" charset="0"/>
              <a:cs typeface="Times New Roman" panose="02020603050405020304" pitchFamily="18" charset="0"/>
            </a:rPr>
            <a:t> учебных предметов</a:t>
          </a:r>
          <a:endParaRPr lang="ru-RU" sz="1800" kern="1200" dirty="0"/>
        </a:p>
      </dsp:txBody>
      <dsp:txXfrm>
        <a:off x="88037" y="420700"/>
        <a:ext cx="3366761" cy="1547559"/>
      </dsp:txXfrm>
    </dsp:sp>
    <dsp:sp modelId="{37DB8ED2-FAF9-451D-B748-A73FB5F3FA3C}">
      <dsp:nvSpPr>
        <dsp:cNvPr id="0" name=""/>
        <dsp:cNvSpPr/>
      </dsp:nvSpPr>
      <dsp:spPr>
        <a:xfrm>
          <a:off x="3537654" y="2556531"/>
          <a:ext cx="5306481" cy="171499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altLang="ru-RU" sz="2000" b="1" kern="1200" dirty="0" smtClean="0"/>
            <a:t>предоставляется право пройти ГИА по соответствующим учебным предметам не ранее </a:t>
          </a:r>
          <a:r>
            <a:rPr lang="ru-RU" altLang="ru-RU" sz="2000" b="1" kern="1200" dirty="0" smtClean="0">
              <a:solidFill>
                <a:srgbClr val="FF0000"/>
              </a:solidFill>
            </a:rPr>
            <a:t>1 сентября </a:t>
          </a:r>
          <a:r>
            <a:rPr lang="ru-RU" altLang="ru-RU" sz="2000" b="1" kern="1200" dirty="0" smtClean="0"/>
            <a:t>текущего года в сроки и в формах, устанавливаемых Порядком</a:t>
          </a:r>
          <a:endParaRPr lang="ru-RU" sz="2000" kern="1200" dirty="0"/>
        </a:p>
      </dsp:txBody>
      <dsp:txXfrm>
        <a:off x="3537654" y="2770906"/>
        <a:ext cx="4663357" cy="1286247"/>
      </dsp:txXfrm>
    </dsp:sp>
    <dsp:sp modelId="{4F0DF1B0-079B-46B2-B170-3F0988A66C2E}">
      <dsp:nvSpPr>
        <dsp:cNvPr id="0" name=""/>
        <dsp:cNvSpPr/>
      </dsp:nvSpPr>
      <dsp:spPr>
        <a:xfrm>
          <a:off x="0" y="2556531"/>
          <a:ext cx="3537654" cy="1714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altLang="ru-RU" sz="1600" b="1" kern="1200" dirty="0" smtClean="0"/>
            <a:t>получившим неудовлетворительные результаты </a:t>
          </a:r>
          <a:r>
            <a:rPr lang="ru-RU" altLang="ru-RU" sz="1600" b="1" kern="1200" dirty="0" smtClean="0">
              <a:solidFill>
                <a:srgbClr val="FFFF00"/>
              </a:solidFill>
            </a:rPr>
            <a:t>более чем по одному </a:t>
          </a:r>
          <a:r>
            <a:rPr lang="ru-RU" altLang="ru-RU" sz="1600" b="1" kern="1200" dirty="0" smtClean="0"/>
            <a:t>обязательному учебному предмету либо получившим </a:t>
          </a:r>
          <a:r>
            <a:rPr lang="ru-RU" altLang="ru-RU" sz="1600" b="1" kern="1200" dirty="0" smtClean="0">
              <a:solidFill>
                <a:srgbClr val="FFFF00"/>
              </a:solidFill>
            </a:rPr>
            <a:t>повторно неудовлетворительный результат</a:t>
          </a:r>
          <a:r>
            <a:rPr lang="ru-RU" altLang="ru-RU" sz="1600" b="1" kern="1200" dirty="0" smtClean="0"/>
            <a:t> по одному из этих предметов на ГИА в дополнительные сроки</a:t>
          </a:r>
          <a:endParaRPr lang="ru-RU" sz="1600" kern="1200" dirty="0"/>
        </a:p>
      </dsp:txBody>
      <dsp:txXfrm>
        <a:off x="83719" y="2640250"/>
        <a:ext cx="3370216" cy="1547559"/>
      </dsp:txXfrm>
    </dsp:sp>
    <dsp:sp modelId="{3FCC2B61-8DE6-4961-87D6-78343F4FAAD2}">
      <dsp:nvSpPr>
        <dsp:cNvPr id="0" name=""/>
        <dsp:cNvSpPr/>
      </dsp:nvSpPr>
      <dsp:spPr>
        <a:xfrm>
          <a:off x="3537654" y="4443028"/>
          <a:ext cx="5306481" cy="1714997"/>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altLang="ru-RU" sz="1800" b="1" kern="1200" dirty="0" smtClean="0"/>
            <a:t>предоставляется право пройти ГИА по соответствующим учебным предметам не ранее чем </a:t>
          </a:r>
          <a:r>
            <a:rPr lang="ru-RU" altLang="ru-RU" sz="1800" b="1" kern="1200" dirty="0" smtClean="0">
              <a:solidFill>
                <a:srgbClr val="FF0000"/>
              </a:solidFill>
            </a:rPr>
            <a:t>через год </a:t>
          </a:r>
          <a:r>
            <a:rPr lang="ru-RU" altLang="ru-RU" sz="1800" b="1" kern="1200" dirty="0" smtClean="0"/>
            <a:t>в сроки и формах, устанавливаемых Порядком проведения ГИА</a:t>
          </a:r>
          <a:endParaRPr lang="ru-RU" sz="1800" kern="1200" dirty="0"/>
        </a:p>
      </dsp:txBody>
      <dsp:txXfrm>
        <a:off x="3537654" y="4657403"/>
        <a:ext cx="4663357" cy="1286247"/>
      </dsp:txXfrm>
    </dsp:sp>
    <dsp:sp modelId="{B71E3D27-EB5E-4E4F-B0A5-CB0CEEB527EA}">
      <dsp:nvSpPr>
        <dsp:cNvPr id="0" name=""/>
        <dsp:cNvSpPr/>
      </dsp:nvSpPr>
      <dsp:spPr>
        <a:xfrm>
          <a:off x="0" y="4443028"/>
          <a:ext cx="3537654" cy="17149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altLang="ru-RU" sz="2300" b="1" kern="1200" dirty="0" smtClean="0"/>
            <a:t>получившим </a:t>
          </a:r>
          <a:r>
            <a:rPr lang="ru-RU" altLang="ru-RU" sz="2300" b="1" kern="1200" dirty="0" smtClean="0">
              <a:solidFill>
                <a:srgbClr val="FFFF00"/>
              </a:solidFill>
            </a:rPr>
            <a:t>неудовлетворительный </a:t>
          </a:r>
          <a:r>
            <a:rPr lang="ru-RU" altLang="ru-RU" sz="2300" b="1" kern="1200" dirty="0" smtClean="0"/>
            <a:t>результат по учебным предметам по </a:t>
          </a:r>
          <a:r>
            <a:rPr lang="ru-RU" altLang="ru-RU" sz="2300" b="1" kern="1200" dirty="0" smtClean="0">
              <a:solidFill>
                <a:srgbClr val="FFFF00"/>
              </a:solidFill>
            </a:rPr>
            <a:t>выбору</a:t>
          </a:r>
          <a:endParaRPr lang="ru-RU" sz="2300" kern="1200" dirty="0">
            <a:solidFill>
              <a:srgbClr val="FFFF00"/>
            </a:solidFill>
          </a:endParaRPr>
        </a:p>
      </dsp:txBody>
      <dsp:txXfrm>
        <a:off x="83719" y="4526747"/>
        <a:ext cx="3370216" cy="154755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8F7E37-03C4-4B85-A255-DF6A6FD404D4}" type="datetimeFigureOut">
              <a:rPr lang="ru-RU" smtClean="0"/>
              <a:t>06.02.2024</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E5C007F-3CAB-47F5-942A-D5C9CAE06116}" type="slidenum">
              <a:rPr lang="ru-RU" smtClean="0"/>
              <a:t>‹#›</a:t>
            </a:fld>
            <a:endParaRPr lang="ru-RU"/>
          </a:p>
        </p:txBody>
      </p:sp>
    </p:spTree>
    <p:extLst>
      <p:ext uri="{BB962C8B-B14F-4D97-AF65-F5344CB8AC3E}">
        <p14:creationId xmlns:p14="http://schemas.microsoft.com/office/powerpoint/2010/main" val="12118047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4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9C492EF-B9AB-4A15-815E-0C641F69F31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FE5FE4-78CF-44AA-9DC5-667244EA5A39}" type="slidenum">
              <a:rPr lang="ru-RU" altLang="ru-RU"/>
              <a:pPr/>
              <a:t>‹#›</a:t>
            </a:fld>
            <a:endParaRPr lang="ru-RU" altLang="ru-RU"/>
          </a:p>
        </p:txBody>
      </p:sp>
    </p:spTree>
    <p:extLst>
      <p:ext uri="{BB962C8B-B14F-4D97-AF65-F5344CB8AC3E}">
        <p14:creationId xmlns:p14="http://schemas.microsoft.com/office/powerpoint/2010/main" val="121265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DDFD6-AD1D-494B-8D91-458560C08ED6}"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5B4C6A3-7770-48ED-8D54-90823094C557}" type="slidenum">
              <a:rPr lang="ru-RU" altLang="ru-RU"/>
              <a:pPr/>
              <a:t>‹#›</a:t>
            </a:fld>
            <a:endParaRPr lang="ru-RU" altLang="ru-RU"/>
          </a:p>
        </p:txBody>
      </p:sp>
    </p:spTree>
    <p:extLst>
      <p:ext uri="{BB962C8B-B14F-4D97-AF65-F5344CB8AC3E}">
        <p14:creationId xmlns:p14="http://schemas.microsoft.com/office/powerpoint/2010/main" val="40476859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6493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5875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9542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78315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3860850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9224" y="169"/>
            <a:ext cx="11253553" cy="738664"/>
          </a:xfrm>
        </p:spPr>
        <p:txBody>
          <a:bodyPr lIns="0" tIns="0" rIns="0" bIns="0"/>
          <a:lstStyle>
            <a:lvl1pPr>
              <a:defRPr sz="4800" b="1" i="0">
                <a:solidFill>
                  <a:srgbClr val="FF0000"/>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8154543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9224" y="169"/>
            <a:ext cx="11253553" cy="738664"/>
          </a:xfrm>
        </p:spPr>
        <p:txBody>
          <a:bodyPr lIns="0" tIns="0" rIns="0" bIns="0"/>
          <a:lstStyle>
            <a:lvl1pPr>
              <a:defRPr sz="4800" b="1" i="0">
                <a:solidFill>
                  <a:srgbClr val="FF0000"/>
                </a:solidFill>
                <a:latin typeface="Georgia"/>
                <a:cs typeface="Georgi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2776033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9224" y="169"/>
            <a:ext cx="11253553" cy="738664"/>
          </a:xfrm>
        </p:spPr>
        <p:txBody>
          <a:bodyPr lIns="0" tIns="0" rIns="0" bIns="0"/>
          <a:lstStyle>
            <a:lvl1pPr>
              <a:defRPr sz="4800" b="1" i="0">
                <a:solidFill>
                  <a:srgbClr val="FF0000"/>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761369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46626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2"/>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742"/>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83C637-9F8F-44E1-A98B-8231EF926BB4}"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B4AA455-FDBF-4605-8971-AE51B7AE3C17}" type="slidenum">
              <a:rPr lang="ru-RU" altLang="ru-RU"/>
              <a:pPr/>
              <a:t>‹#›</a:t>
            </a:fld>
            <a:endParaRPr lang="ru-RU" altLang="ru-RU"/>
          </a:p>
        </p:txBody>
      </p:sp>
    </p:spTree>
    <p:extLst>
      <p:ext uri="{BB962C8B-B14F-4D97-AF65-F5344CB8AC3E}">
        <p14:creationId xmlns:p14="http://schemas.microsoft.com/office/powerpoint/2010/main" val="306008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4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9C492EF-B9AB-4A15-815E-0C641F69F31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FE5FE4-78CF-44AA-9DC5-667244EA5A39}" type="slidenum">
              <a:rPr lang="ru-RU" altLang="ru-RU"/>
              <a:pPr/>
              <a:t>‹#›</a:t>
            </a:fld>
            <a:endParaRPr lang="ru-RU" altLang="ru-RU"/>
          </a:p>
        </p:txBody>
      </p:sp>
    </p:spTree>
    <p:extLst>
      <p:ext uri="{BB962C8B-B14F-4D97-AF65-F5344CB8AC3E}">
        <p14:creationId xmlns:p14="http://schemas.microsoft.com/office/powerpoint/2010/main" val="27628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FEB28F-86E2-4CC3-A4D0-4674FCE705A0}"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09140DA0-D247-46DB-84BD-233B554D89E8}" type="slidenum">
              <a:rPr lang="ru-RU" altLang="ru-RU"/>
              <a:pPr/>
              <a:t>‹#›</a:t>
            </a:fld>
            <a:endParaRPr lang="ru-RU" altLang="ru-RU"/>
          </a:p>
        </p:txBody>
      </p:sp>
    </p:spTree>
    <p:extLst>
      <p:ext uri="{BB962C8B-B14F-4D97-AF65-F5344CB8AC3E}">
        <p14:creationId xmlns:p14="http://schemas.microsoft.com/office/powerpoint/2010/main" val="25162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02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10A1755-BA9E-4105-9B3D-8F041C163791}"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CBFE98-28D5-4D98-B93E-10FD202131F4}" type="slidenum">
              <a:rPr lang="ru-RU" altLang="ru-RU"/>
              <a:pPr/>
              <a:t>‹#›</a:t>
            </a:fld>
            <a:endParaRPr lang="ru-RU" altLang="ru-RU"/>
          </a:p>
        </p:txBody>
      </p:sp>
    </p:spTree>
    <p:extLst>
      <p:ext uri="{BB962C8B-B14F-4D97-AF65-F5344CB8AC3E}">
        <p14:creationId xmlns:p14="http://schemas.microsoft.com/office/powerpoint/2010/main" val="185131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402196-3B74-4D22-9240-93A969563120}"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46CDE940-D13C-455D-9FB1-B534557C5FFF}" type="slidenum">
              <a:rPr lang="ru-RU" altLang="ru-RU"/>
              <a:pPr/>
              <a:t>‹#›</a:t>
            </a:fld>
            <a:endParaRPr lang="ru-RU" altLang="ru-RU"/>
          </a:p>
        </p:txBody>
      </p:sp>
    </p:spTree>
    <p:extLst>
      <p:ext uri="{BB962C8B-B14F-4D97-AF65-F5344CB8AC3E}">
        <p14:creationId xmlns:p14="http://schemas.microsoft.com/office/powerpoint/2010/main" val="238209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4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44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D9FE2D-4C2A-43EB-B8A3-B206D532A91B}" type="datetimeFigureOut">
              <a:rPr lang="ru-RU">
                <a:solidFill>
                  <a:prstClr val="black">
                    <a:tint val="75000"/>
                  </a:prstClr>
                </a:solidFill>
              </a:rPr>
              <a:pPr>
                <a:defRPr/>
              </a:pPr>
              <a:t>06.02.2024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132849AC-8896-41F8-BEBB-63E03443B836}" type="slidenum">
              <a:rPr lang="ru-RU" altLang="ru-RU"/>
              <a:pPr/>
              <a:t>‹#›</a:t>
            </a:fld>
            <a:endParaRPr lang="ru-RU" altLang="ru-RU"/>
          </a:p>
        </p:txBody>
      </p:sp>
    </p:spTree>
    <p:extLst>
      <p:ext uri="{BB962C8B-B14F-4D97-AF65-F5344CB8AC3E}">
        <p14:creationId xmlns:p14="http://schemas.microsoft.com/office/powerpoint/2010/main" val="201758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191212E-398B-4D69-8751-57A78A49D1B1}" type="datetimeFigureOut">
              <a:rPr lang="ru-RU">
                <a:solidFill>
                  <a:prstClr val="black">
                    <a:tint val="75000"/>
                  </a:prstClr>
                </a:solidFill>
              </a:rPr>
              <a:pPr>
                <a:defRPr/>
              </a:pPr>
              <a:t>06.02.2024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90F361C8-4FFF-4071-8980-FEBB2F6A7D73}" type="slidenum">
              <a:rPr lang="ru-RU" altLang="ru-RU"/>
              <a:pPr/>
              <a:t>‹#›</a:t>
            </a:fld>
            <a:endParaRPr lang="ru-RU" altLang="ru-RU"/>
          </a:p>
        </p:txBody>
      </p:sp>
    </p:spTree>
    <p:extLst>
      <p:ext uri="{BB962C8B-B14F-4D97-AF65-F5344CB8AC3E}">
        <p14:creationId xmlns:p14="http://schemas.microsoft.com/office/powerpoint/2010/main" val="289469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31014C-4D14-49F4-A698-D67858121393}" type="datetimeFigureOut">
              <a:rPr lang="ru-RU">
                <a:solidFill>
                  <a:prstClr val="black">
                    <a:tint val="75000"/>
                  </a:prstClr>
                </a:solidFill>
              </a:rPr>
              <a:pPr>
                <a:defRPr/>
              </a:pPr>
              <a:t>06.02.2024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C72BF8FB-829F-4F5F-AF82-CE05EF2515F6}" type="slidenum">
              <a:rPr lang="ru-RU" altLang="ru-RU"/>
              <a:pPr/>
              <a:t>‹#›</a:t>
            </a:fld>
            <a:endParaRPr lang="ru-RU" altLang="ru-RU"/>
          </a:p>
        </p:txBody>
      </p:sp>
    </p:spTree>
    <p:extLst>
      <p:ext uri="{BB962C8B-B14F-4D97-AF65-F5344CB8AC3E}">
        <p14:creationId xmlns:p14="http://schemas.microsoft.com/office/powerpoint/2010/main" val="365473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1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5B043B-A634-4565-B393-3E15876C512E}"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BAA861A9-0306-4B9E-878B-2991DEC90E6D}" type="slidenum">
              <a:rPr lang="ru-RU" altLang="ru-RU"/>
              <a:pPr/>
              <a:t>‹#›</a:t>
            </a:fld>
            <a:endParaRPr lang="ru-RU" altLang="ru-RU"/>
          </a:p>
        </p:txBody>
      </p:sp>
    </p:spTree>
    <p:extLst>
      <p:ext uri="{BB962C8B-B14F-4D97-AF65-F5344CB8AC3E}">
        <p14:creationId xmlns:p14="http://schemas.microsoft.com/office/powerpoint/2010/main" val="69185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FEB28F-86E2-4CC3-A4D0-4674FCE705A0}"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09140DA0-D247-46DB-84BD-233B554D89E8}" type="slidenum">
              <a:rPr lang="ru-RU" altLang="ru-RU"/>
              <a:pPr/>
              <a:t>‹#›</a:t>
            </a:fld>
            <a:endParaRPr lang="ru-RU" altLang="ru-RU"/>
          </a:p>
        </p:txBody>
      </p:sp>
    </p:spTree>
    <p:extLst>
      <p:ext uri="{BB962C8B-B14F-4D97-AF65-F5344CB8AC3E}">
        <p14:creationId xmlns:p14="http://schemas.microsoft.com/office/powerpoint/2010/main" val="1139455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7C480A-5478-4B5A-8A38-0B7B60EF11B9}"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8A9F8069-003D-42F8-9C90-4790C1667D63}" type="slidenum">
              <a:rPr lang="ru-RU" altLang="ru-RU"/>
              <a:pPr/>
              <a:t>‹#›</a:t>
            </a:fld>
            <a:endParaRPr lang="ru-RU" altLang="ru-RU"/>
          </a:p>
        </p:txBody>
      </p:sp>
    </p:spTree>
    <p:extLst>
      <p:ext uri="{BB962C8B-B14F-4D97-AF65-F5344CB8AC3E}">
        <p14:creationId xmlns:p14="http://schemas.microsoft.com/office/powerpoint/2010/main" val="173846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DDFD6-AD1D-494B-8D91-458560C08ED6}"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5B4C6A3-7770-48ED-8D54-90823094C557}" type="slidenum">
              <a:rPr lang="ru-RU" altLang="ru-RU"/>
              <a:pPr/>
              <a:t>‹#›</a:t>
            </a:fld>
            <a:endParaRPr lang="ru-RU" altLang="ru-RU"/>
          </a:p>
        </p:txBody>
      </p:sp>
    </p:spTree>
    <p:extLst>
      <p:ext uri="{BB962C8B-B14F-4D97-AF65-F5344CB8AC3E}">
        <p14:creationId xmlns:p14="http://schemas.microsoft.com/office/powerpoint/2010/main" val="1934003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2"/>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742"/>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83C637-9F8F-44E1-A98B-8231EF926BB4}"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B4AA455-FDBF-4605-8971-AE51B7AE3C17}" type="slidenum">
              <a:rPr lang="ru-RU" altLang="ru-RU"/>
              <a:pPr/>
              <a:t>‹#›</a:t>
            </a:fld>
            <a:endParaRPr lang="ru-RU" altLang="ru-RU"/>
          </a:p>
        </p:txBody>
      </p:sp>
    </p:spTree>
    <p:extLst>
      <p:ext uri="{BB962C8B-B14F-4D97-AF65-F5344CB8AC3E}">
        <p14:creationId xmlns:p14="http://schemas.microsoft.com/office/powerpoint/2010/main" val="349500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4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9C492EF-B9AB-4A15-815E-0C641F69F31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FE5FE4-78CF-44AA-9DC5-667244EA5A39}" type="slidenum">
              <a:rPr lang="ru-RU" altLang="ru-RU"/>
              <a:pPr/>
              <a:t>‹#›</a:t>
            </a:fld>
            <a:endParaRPr lang="ru-RU" altLang="ru-RU"/>
          </a:p>
        </p:txBody>
      </p:sp>
    </p:spTree>
    <p:extLst>
      <p:ext uri="{BB962C8B-B14F-4D97-AF65-F5344CB8AC3E}">
        <p14:creationId xmlns:p14="http://schemas.microsoft.com/office/powerpoint/2010/main" val="410321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FEB28F-86E2-4CC3-A4D0-4674FCE705A0}"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09140DA0-D247-46DB-84BD-233B554D89E8}" type="slidenum">
              <a:rPr lang="ru-RU" altLang="ru-RU"/>
              <a:pPr/>
              <a:t>‹#›</a:t>
            </a:fld>
            <a:endParaRPr lang="ru-RU" altLang="ru-RU"/>
          </a:p>
        </p:txBody>
      </p:sp>
    </p:spTree>
    <p:extLst>
      <p:ext uri="{BB962C8B-B14F-4D97-AF65-F5344CB8AC3E}">
        <p14:creationId xmlns:p14="http://schemas.microsoft.com/office/powerpoint/2010/main" val="576810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02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10A1755-BA9E-4105-9B3D-8F041C163791}"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CBFE98-28D5-4D98-B93E-10FD202131F4}" type="slidenum">
              <a:rPr lang="ru-RU" altLang="ru-RU"/>
              <a:pPr/>
              <a:t>‹#›</a:t>
            </a:fld>
            <a:endParaRPr lang="ru-RU" altLang="ru-RU"/>
          </a:p>
        </p:txBody>
      </p:sp>
    </p:spTree>
    <p:extLst>
      <p:ext uri="{BB962C8B-B14F-4D97-AF65-F5344CB8AC3E}">
        <p14:creationId xmlns:p14="http://schemas.microsoft.com/office/powerpoint/2010/main" val="4246385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402196-3B74-4D22-9240-93A969563120}"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46CDE940-D13C-455D-9FB1-B534557C5FFF}" type="slidenum">
              <a:rPr lang="ru-RU" altLang="ru-RU"/>
              <a:pPr/>
              <a:t>‹#›</a:t>
            </a:fld>
            <a:endParaRPr lang="ru-RU" altLang="ru-RU"/>
          </a:p>
        </p:txBody>
      </p:sp>
    </p:spTree>
    <p:extLst>
      <p:ext uri="{BB962C8B-B14F-4D97-AF65-F5344CB8AC3E}">
        <p14:creationId xmlns:p14="http://schemas.microsoft.com/office/powerpoint/2010/main" val="172144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4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44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D9FE2D-4C2A-43EB-B8A3-B206D532A91B}" type="datetimeFigureOut">
              <a:rPr lang="ru-RU">
                <a:solidFill>
                  <a:prstClr val="black">
                    <a:tint val="75000"/>
                  </a:prstClr>
                </a:solidFill>
              </a:rPr>
              <a:pPr>
                <a:defRPr/>
              </a:pPr>
              <a:t>06.02.2024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132849AC-8896-41F8-BEBB-63E03443B836}" type="slidenum">
              <a:rPr lang="ru-RU" altLang="ru-RU"/>
              <a:pPr/>
              <a:t>‹#›</a:t>
            </a:fld>
            <a:endParaRPr lang="ru-RU" altLang="ru-RU"/>
          </a:p>
        </p:txBody>
      </p:sp>
    </p:spTree>
    <p:extLst>
      <p:ext uri="{BB962C8B-B14F-4D97-AF65-F5344CB8AC3E}">
        <p14:creationId xmlns:p14="http://schemas.microsoft.com/office/powerpoint/2010/main" val="329705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191212E-398B-4D69-8751-57A78A49D1B1}" type="datetimeFigureOut">
              <a:rPr lang="ru-RU">
                <a:solidFill>
                  <a:prstClr val="black">
                    <a:tint val="75000"/>
                  </a:prstClr>
                </a:solidFill>
              </a:rPr>
              <a:pPr>
                <a:defRPr/>
              </a:pPr>
              <a:t>06.02.2024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90F361C8-4FFF-4071-8980-FEBB2F6A7D73}" type="slidenum">
              <a:rPr lang="ru-RU" altLang="ru-RU"/>
              <a:pPr/>
              <a:t>‹#›</a:t>
            </a:fld>
            <a:endParaRPr lang="ru-RU" altLang="ru-RU"/>
          </a:p>
        </p:txBody>
      </p:sp>
    </p:spTree>
    <p:extLst>
      <p:ext uri="{BB962C8B-B14F-4D97-AF65-F5344CB8AC3E}">
        <p14:creationId xmlns:p14="http://schemas.microsoft.com/office/powerpoint/2010/main" val="548320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31014C-4D14-49F4-A698-D67858121393}" type="datetimeFigureOut">
              <a:rPr lang="ru-RU">
                <a:solidFill>
                  <a:prstClr val="black">
                    <a:tint val="75000"/>
                  </a:prstClr>
                </a:solidFill>
              </a:rPr>
              <a:pPr>
                <a:defRPr/>
              </a:pPr>
              <a:t>06.02.2024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C72BF8FB-829F-4F5F-AF82-CE05EF2515F6}" type="slidenum">
              <a:rPr lang="ru-RU" altLang="ru-RU"/>
              <a:pPr/>
              <a:t>‹#›</a:t>
            </a:fld>
            <a:endParaRPr lang="ru-RU" altLang="ru-RU"/>
          </a:p>
        </p:txBody>
      </p:sp>
    </p:spTree>
    <p:extLst>
      <p:ext uri="{BB962C8B-B14F-4D97-AF65-F5344CB8AC3E}">
        <p14:creationId xmlns:p14="http://schemas.microsoft.com/office/powerpoint/2010/main" val="118412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02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10A1755-BA9E-4105-9B3D-8F041C163791}"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6CBFE98-28D5-4D98-B93E-10FD202131F4}" type="slidenum">
              <a:rPr lang="ru-RU" altLang="ru-RU"/>
              <a:pPr/>
              <a:t>‹#›</a:t>
            </a:fld>
            <a:endParaRPr lang="ru-RU" altLang="ru-RU"/>
          </a:p>
        </p:txBody>
      </p:sp>
    </p:spTree>
    <p:extLst>
      <p:ext uri="{BB962C8B-B14F-4D97-AF65-F5344CB8AC3E}">
        <p14:creationId xmlns:p14="http://schemas.microsoft.com/office/powerpoint/2010/main" val="3233880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1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5B043B-A634-4565-B393-3E15876C512E}"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BAA861A9-0306-4B9E-878B-2991DEC90E6D}" type="slidenum">
              <a:rPr lang="ru-RU" altLang="ru-RU"/>
              <a:pPr/>
              <a:t>‹#›</a:t>
            </a:fld>
            <a:endParaRPr lang="ru-RU" altLang="ru-RU"/>
          </a:p>
        </p:txBody>
      </p:sp>
    </p:spTree>
    <p:extLst>
      <p:ext uri="{BB962C8B-B14F-4D97-AF65-F5344CB8AC3E}">
        <p14:creationId xmlns:p14="http://schemas.microsoft.com/office/powerpoint/2010/main" val="1169020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7C480A-5478-4B5A-8A38-0B7B60EF11B9}"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8A9F8069-003D-42F8-9C90-4790C1667D63}" type="slidenum">
              <a:rPr lang="ru-RU" altLang="ru-RU"/>
              <a:pPr/>
              <a:t>‹#›</a:t>
            </a:fld>
            <a:endParaRPr lang="ru-RU" altLang="ru-RU"/>
          </a:p>
        </p:txBody>
      </p:sp>
    </p:spTree>
    <p:extLst>
      <p:ext uri="{BB962C8B-B14F-4D97-AF65-F5344CB8AC3E}">
        <p14:creationId xmlns:p14="http://schemas.microsoft.com/office/powerpoint/2010/main" val="6835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DDFD6-AD1D-494B-8D91-458560C08ED6}"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5B4C6A3-7770-48ED-8D54-90823094C557}" type="slidenum">
              <a:rPr lang="ru-RU" altLang="ru-RU"/>
              <a:pPr/>
              <a:t>‹#›</a:t>
            </a:fld>
            <a:endParaRPr lang="ru-RU" altLang="ru-RU"/>
          </a:p>
        </p:txBody>
      </p:sp>
    </p:spTree>
    <p:extLst>
      <p:ext uri="{BB962C8B-B14F-4D97-AF65-F5344CB8AC3E}">
        <p14:creationId xmlns:p14="http://schemas.microsoft.com/office/powerpoint/2010/main" val="869190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2"/>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742"/>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83C637-9F8F-44E1-A98B-8231EF926BB4}"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B4AA455-FDBF-4605-8971-AE51B7AE3C17}" type="slidenum">
              <a:rPr lang="ru-RU" altLang="ru-RU"/>
              <a:pPr/>
              <a:t>‹#›</a:t>
            </a:fld>
            <a:endParaRPr lang="ru-RU" altLang="ru-RU"/>
          </a:p>
        </p:txBody>
      </p:sp>
    </p:spTree>
    <p:extLst>
      <p:ext uri="{BB962C8B-B14F-4D97-AF65-F5344CB8AC3E}">
        <p14:creationId xmlns:p14="http://schemas.microsoft.com/office/powerpoint/2010/main" val="1277130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23"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056F72E-07A5-4E3E-9FBD-7BB42543DAF1}" type="slidenum">
              <a:rPr lang="ru-RU" altLang="ru-RU"/>
              <a:pPr>
                <a:defRPr/>
              </a:pPr>
              <a:t>‹#›</a:t>
            </a:fld>
            <a:endParaRPr lang="ru-RU" altLang="ru-RU"/>
          </a:p>
        </p:txBody>
      </p:sp>
    </p:spTree>
    <p:extLst>
      <p:ext uri="{BB962C8B-B14F-4D97-AF65-F5344CB8AC3E}">
        <p14:creationId xmlns:p14="http://schemas.microsoft.com/office/powerpoint/2010/main" val="3320905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AF5D5D4-B40D-4B0E-92F3-CFBDADDE7DBF}" type="slidenum">
              <a:rPr lang="ru-RU" altLang="ru-RU"/>
              <a:pPr>
                <a:defRPr/>
              </a:pPr>
              <a:t>‹#›</a:t>
            </a:fld>
            <a:endParaRPr lang="ru-RU" altLang="ru-RU"/>
          </a:p>
        </p:txBody>
      </p:sp>
    </p:spTree>
    <p:extLst>
      <p:ext uri="{BB962C8B-B14F-4D97-AF65-F5344CB8AC3E}">
        <p14:creationId xmlns:p14="http://schemas.microsoft.com/office/powerpoint/2010/main" val="1925921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23"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5AE3A57-D398-4C95-B72E-96B77AAD990E}" type="slidenum">
              <a:rPr lang="ru-RU" altLang="ru-RU"/>
              <a:pPr>
                <a:defRPr/>
              </a:pPr>
              <a:t>‹#›</a:t>
            </a:fld>
            <a:endParaRPr lang="ru-RU" altLang="ru-RU"/>
          </a:p>
        </p:txBody>
      </p:sp>
    </p:spTree>
    <p:extLst>
      <p:ext uri="{BB962C8B-B14F-4D97-AF65-F5344CB8AC3E}">
        <p14:creationId xmlns:p14="http://schemas.microsoft.com/office/powerpoint/2010/main" val="1650419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42"/>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A81D8AD-A10A-4454-8D68-ED1ADB54DDA5}" type="slidenum">
              <a:rPr lang="ru-RU" altLang="ru-RU"/>
              <a:pPr>
                <a:defRPr/>
              </a:pPr>
              <a:t>‹#›</a:t>
            </a:fld>
            <a:endParaRPr lang="ru-RU" altLang="ru-RU"/>
          </a:p>
        </p:txBody>
      </p:sp>
    </p:spTree>
    <p:extLst>
      <p:ext uri="{BB962C8B-B14F-4D97-AF65-F5344CB8AC3E}">
        <p14:creationId xmlns:p14="http://schemas.microsoft.com/office/powerpoint/2010/main" val="2365613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305589F-5678-4AFE-847E-E7522E8F3473}" type="slidenum">
              <a:rPr lang="ru-RU" altLang="ru-RU"/>
              <a:pPr>
                <a:defRPr/>
              </a:pPr>
              <a:t>‹#›</a:t>
            </a:fld>
            <a:endParaRPr lang="ru-RU" altLang="ru-RU"/>
          </a:p>
        </p:txBody>
      </p:sp>
    </p:spTree>
    <p:extLst>
      <p:ext uri="{BB962C8B-B14F-4D97-AF65-F5344CB8AC3E}">
        <p14:creationId xmlns:p14="http://schemas.microsoft.com/office/powerpoint/2010/main" val="1376871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6B142AB-5427-4656-91AF-8C65D78DE687}" type="slidenum">
              <a:rPr lang="ru-RU" altLang="ru-RU"/>
              <a:pPr>
                <a:defRPr/>
              </a:pPr>
              <a:t>‹#›</a:t>
            </a:fld>
            <a:endParaRPr lang="ru-RU" altLang="ru-RU"/>
          </a:p>
        </p:txBody>
      </p:sp>
    </p:spTree>
    <p:extLst>
      <p:ext uri="{BB962C8B-B14F-4D97-AF65-F5344CB8AC3E}">
        <p14:creationId xmlns:p14="http://schemas.microsoft.com/office/powerpoint/2010/main" val="245108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402196-3B74-4D22-9240-93A969563120}"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46CDE940-D13C-455D-9FB1-B534557C5FFF}" type="slidenum">
              <a:rPr lang="ru-RU" altLang="ru-RU"/>
              <a:pPr/>
              <a:t>‹#›</a:t>
            </a:fld>
            <a:endParaRPr lang="ru-RU" altLang="ru-RU"/>
          </a:p>
        </p:txBody>
      </p:sp>
    </p:spTree>
    <p:extLst>
      <p:ext uri="{BB962C8B-B14F-4D97-AF65-F5344CB8AC3E}">
        <p14:creationId xmlns:p14="http://schemas.microsoft.com/office/powerpoint/2010/main" val="105666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ru-RU"/>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p:cNvSpPr>
            <a:spLocks noGrp="1"/>
          </p:cNvSpPr>
          <p:nvPr>
            <p:ph type="sldNum" sz="quarter" idx="12"/>
          </p:nvPr>
        </p:nvSpPr>
        <p:spPr/>
        <p:txBody>
          <a:bodyPr/>
          <a:lstStyle>
            <a:lvl1pPr>
              <a:defRPr/>
            </a:lvl1pPr>
          </a:lstStyle>
          <a:p>
            <a:pPr>
              <a:defRPr/>
            </a:pPr>
            <a:fld id="{720A005B-E590-4AF8-BB59-CB221077EAA7}" type="slidenum">
              <a:rPr lang="ru-RU" altLang="ru-RU"/>
              <a:pPr>
                <a:defRPr/>
              </a:pPr>
              <a:t>‹#›</a:t>
            </a:fld>
            <a:endParaRPr lang="ru-RU" altLang="ru-RU"/>
          </a:p>
        </p:txBody>
      </p:sp>
    </p:spTree>
    <p:extLst>
      <p:ext uri="{BB962C8B-B14F-4D97-AF65-F5344CB8AC3E}">
        <p14:creationId xmlns:p14="http://schemas.microsoft.com/office/powerpoint/2010/main" val="275792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3"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719"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13676" y="731520"/>
            <a:ext cx="6679191"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a:xfrm>
            <a:off x="465668" y="6459659"/>
            <a:ext cx="2618317" cy="365125"/>
          </a:xfrm>
        </p:spPr>
        <p:txBody>
          <a:bodyPr/>
          <a:lstStyle>
            <a:lvl1pPr algn="l">
              <a:defRPr/>
            </a:lvl1pPr>
          </a:lstStyle>
          <a:p>
            <a:pPr>
              <a:defRPr/>
            </a:pPr>
            <a:endParaRPr lang="ru-RU"/>
          </a:p>
        </p:txBody>
      </p:sp>
      <p:sp>
        <p:nvSpPr>
          <p:cNvPr id="8" name="Footer Placeholder 5"/>
          <p:cNvSpPr>
            <a:spLocks noGrp="1"/>
          </p:cNvSpPr>
          <p:nvPr>
            <p:ph type="ftr" sz="quarter" idx="11"/>
          </p:nvPr>
        </p:nvSpPr>
        <p:spPr>
          <a:xfrm>
            <a:off x="4800600" y="645965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63B75860-418E-45A4-B1C2-4C5B0EB5F16E}"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2884301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3"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9"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endParaRPr lang="ru-RU"/>
          </a:p>
        </p:txBody>
      </p:sp>
      <p:sp>
        <p:nvSpPr>
          <p:cNvPr id="8"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6"/>
          <p:cNvSpPr>
            <a:spLocks noGrp="1"/>
          </p:cNvSpPr>
          <p:nvPr>
            <p:ph type="sldNum" sz="quarter" idx="12"/>
          </p:nvPr>
        </p:nvSpPr>
        <p:spPr/>
        <p:txBody>
          <a:bodyPr/>
          <a:lstStyle>
            <a:lvl1pPr>
              <a:defRPr/>
            </a:lvl1pPr>
          </a:lstStyle>
          <a:p>
            <a:pPr>
              <a:defRPr/>
            </a:pPr>
            <a:fld id="{B589CAC8-BCED-4138-AA0D-622167B00F66}" type="slidenum">
              <a:rPr lang="ru-RU" altLang="ru-RU"/>
              <a:pPr>
                <a:defRPr/>
              </a:pPr>
              <a:t>‹#›</a:t>
            </a:fld>
            <a:endParaRPr lang="ru-RU" altLang="ru-RU"/>
          </a:p>
        </p:txBody>
      </p:sp>
    </p:spTree>
    <p:extLst>
      <p:ext uri="{BB962C8B-B14F-4D97-AF65-F5344CB8AC3E}">
        <p14:creationId xmlns:p14="http://schemas.microsoft.com/office/powerpoint/2010/main" val="1888238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4FAB590-D3B0-4273-8CD4-BF270B671F55}" type="slidenum">
              <a:rPr lang="ru-RU" altLang="ru-RU"/>
              <a:pPr>
                <a:defRPr/>
              </a:pPr>
              <a:t>‹#›</a:t>
            </a:fld>
            <a:endParaRPr lang="ru-RU" altLang="ru-RU"/>
          </a:p>
        </p:txBody>
      </p:sp>
    </p:spTree>
    <p:extLst>
      <p:ext uri="{BB962C8B-B14F-4D97-AF65-F5344CB8AC3E}">
        <p14:creationId xmlns:p14="http://schemas.microsoft.com/office/powerpoint/2010/main" val="3195729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885"/>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F9AA9DE-6D71-4139-8991-3009F963D9F8}" type="slidenum">
              <a:rPr lang="ru-RU" altLang="ru-RU"/>
              <a:pPr>
                <a:defRPr/>
              </a:pPr>
              <a:t>‹#›</a:t>
            </a:fld>
            <a:endParaRPr lang="ru-RU" altLang="ru-RU"/>
          </a:p>
        </p:txBody>
      </p:sp>
    </p:spTree>
    <p:extLst>
      <p:ext uri="{BB962C8B-B14F-4D97-AF65-F5344CB8AC3E}">
        <p14:creationId xmlns:p14="http://schemas.microsoft.com/office/powerpoint/2010/main" val="3376785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2284" y="260354"/>
            <a:ext cx="10363200" cy="1470025"/>
          </a:xfrm>
          <a:noFill/>
          <a:ln w="9525">
            <a:noFill/>
          </a:ln>
          <a:extLst/>
        </p:spPr>
        <p:txBody>
          <a:bodyPr/>
          <a:lstStyle>
            <a:lvl1pPr>
              <a:defRPr/>
            </a:lvl1pPr>
          </a:lstStyle>
          <a:p>
            <a:pPr lvl="0"/>
            <a:r>
              <a:rPr lang="ru-RU" noProof="0" smtClean="0"/>
              <a:t>Образец заголовка</a:t>
            </a:r>
          </a:p>
        </p:txBody>
      </p:sp>
      <p:sp>
        <p:nvSpPr>
          <p:cNvPr id="3" name="Rectangle 4"/>
          <p:cNvSpPr>
            <a:spLocks noGrp="1" noChangeArrowheads="1"/>
          </p:cNvSpPr>
          <p:nvPr>
            <p:ph type="dt" sz="half" idx="10"/>
          </p:nvPr>
        </p:nvSpPr>
        <p:spPr>
          <a:xfrm>
            <a:off x="609600" y="6245225"/>
            <a:ext cx="2844800" cy="476250"/>
          </a:xfrm>
        </p:spPr>
        <p:txBody>
          <a:bodyPr/>
          <a:lstStyle>
            <a:lvl1pPr>
              <a:defRPr/>
            </a:lvl1pPr>
          </a:lstStyle>
          <a:p>
            <a:pPr>
              <a:defRPr/>
            </a:pPr>
            <a:endParaRPr lang="ru-RU"/>
          </a:p>
        </p:txBody>
      </p:sp>
      <p:sp>
        <p:nvSpPr>
          <p:cNvPr id="4"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ru-RU"/>
          </a:p>
        </p:txBody>
      </p:sp>
      <p:sp>
        <p:nvSpPr>
          <p:cNvPr id="5" name="Rectangle 6"/>
          <p:cNvSpPr>
            <a:spLocks noGrp="1" noChangeArrowheads="1"/>
          </p:cNvSpPr>
          <p:nvPr>
            <p:ph type="sldNum" sz="quarter" idx="12"/>
          </p:nvPr>
        </p:nvSpPr>
        <p:spPr>
          <a:xfrm>
            <a:off x="8737600" y="6245225"/>
            <a:ext cx="2844800" cy="476250"/>
          </a:xfrm>
        </p:spPr>
        <p:txBody>
          <a:bodyPr/>
          <a:lstStyle>
            <a:lvl1pPr>
              <a:defRPr/>
            </a:lvl1pPr>
          </a:lstStyle>
          <a:p>
            <a:pPr>
              <a:defRPr/>
            </a:pPr>
            <a:fld id="{08F949F2-9A83-4855-97CD-D3B9DF2B6455}" type="slidenum">
              <a:rPr lang="ru-RU" altLang="ru-RU"/>
              <a:pPr>
                <a:defRPr/>
              </a:pPr>
              <a:t>‹#›</a:t>
            </a:fld>
            <a:endParaRPr lang="ru-RU" altLang="ru-RU"/>
          </a:p>
        </p:txBody>
      </p:sp>
    </p:spTree>
    <p:extLst>
      <p:ext uri="{BB962C8B-B14F-4D97-AF65-F5344CB8AC3E}">
        <p14:creationId xmlns:p14="http://schemas.microsoft.com/office/powerpoint/2010/main" val="759863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AndTx">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268" y="2"/>
            <a:ext cx="10608733" cy="981075"/>
          </a:xfr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4271435" y="981181"/>
            <a:ext cx="3858684" cy="4670425"/>
          </a:xfrm>
        </p:spPr>
        <p:txBody>
          <a:bodyPr rtlCol="0">
            <a:normAutofit/>
          </a:bodyPr>
          <a:lstStyle/>
          <a:p>
            <a:pPr lvl="0"/>
            <a:endParaRPr lang="ru-RU" noProof="0" smtClean="0"/>
          </a:p>
        </p:txBody>
      </p:sp>
      <p:sp>
        <p:nvSpPr>
          <p:cNvPr id="4" name="Текст 3"/>
          <p:cNvSpPr>
            <a:spLocks noGrp="1"/>
          </p:cNvSpPr>
          <p:nvPr>
            <p:ph type="body" sz="half" idx="2"/>
          </p:nvPr>
        </p:nvSpPr>
        <p:spPr>
          <a:xfrm>
            <a:off x="8333317" y="981181"/>
            <a:ext cx="3858683" cy="467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defRPr/>
            </a:lvl1pPr>
          </a:lstStyle>
          <a:p>
            <a:pPr>
              <a:defRPr/>
            </a:pPr>
            <a:fld id="{1140FCF7-4B41-4C34-8D5A-4346990754A0}" type="slidenum">
              <a:rPr lang="ru-RU" altLang="ru-RU"/>
              <a:pPr>
                <a:defRPr/>
              </a:pPr>
              <a:t>‹#›</a:t>
            </a:fld>
            <a:endParaRPr lang="ru-RU" altLang="ru-RU"/>
          </a:p>
        </p:txBody>
      </p:sp>
    </p:spTree>
    <p:extLst>
      <p:ext uri="{BB962C8B-B14F-4D97-AF65-F5344CB8AC3E}">
        <p14:creationId xmlns:p14="http://schemas.microsoft.com/office/powerpoint/2010/main" val="340485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23"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056F72E-07A5-4E3E-9FBD-7BB42543DAF1}" type="slidenum">
              <a:rPr lang="ru-RU" altLang="ru-RU"/>
              <a:pPr>
                <a:defRPr/>
              </a:pPr>
              <a:t>‹#›</a:t>
            </a:fld>
            <a:endParaRPr lang="ru-RU" altLang="ru-RU"/>
          </a:p>
        </p:txBody>
      </p:sp>
    </p:spTree>
    <p:extLst>
      <p:ext uri="{BB962C8B-B14F-4D97-AF65-F5344CB8AC3E}">
        <p14:creationId xmlns:p14="http://schemas.microsoft.com/office/powerpoint/2010/main" val="393370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AF5D5D4-B40D-4B0E-92F3-CFBDADDE7DBF}" type="slidenum">
              <a:rPr lang="ru-RU" altLang="ru-RU"/>
              <a:pPr>
                <a:defRPr/>
              </a:pPr>
              <a:t>‹#›</a:t>
            </a:fld>
            <a:endParaRPr lang="ru-RU" altLang="ru-RU"/>
          </a:p>
        </p:txBody>
      </p:sp>
    </p:spTree>
    <p:extLst>
      <p:ext uri="{BB962C8B-B14F-4D97-AF65-F5344CB8AC3E}">
        <p14:creationId xmlns:p14="http://schemas.microsoft.com/office/powerpoint/2010/main" val="2874777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623"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55AE3A57-D398-4C95-B72E-96B77AAD990E}" type="slidenum">
              <a:rPr lang="ru-RU" altLang="ru-RU"/>
              <a:pPr>
                <a:defRPr/>
              </a:pPr>
              <a:t>‹#›</a:t>
            </a:fld>
            <a:endParaRPr lang="ru-RU" altLang="ru-RU"/>
          </a:p>
        </p:txBody>
      </p:sp>
    </p:spTree>
    <p:extLst>
      <p:ext uri="{BB962C8B-B14F-4D97-AF65-F5344CB8AC3E}">
        <p14:creationId xmlns:p14="http://schemas.microsoft.com/office/powerpoint/2010/main" val="25332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4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44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D9FE2D-4C2A-43EB-B8A3-B206D532A91B}" type="datetimeFigureOut">
              <a:rPr lang="ru-RU">
                <a:solidFill>
                  <a:prstClr val="black">
                    <a:tint val="75000"/>
                  </a:prstClr>
                </a:solidFill>
              </a:rPr>
              <a:pPr>
                <a:defRPr/>
              </a:pPr>
              <a:t>06.02.2024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fld id="{132849AC-8896-41F8-BEBB-63E03443B836}" type="slidenum">
              <a:rPr lang="ru-RU" altLang="ru-RU"/>
              <a:pPr/>
              <a:t>‹#›</a:t>
            </a:fld>
            <a:endParaRPr lang="ru-RU" altLang="ru-RU"/>
          </a:p>
        </p:txBody>
      </p:sp>
    </p:spTree>
    <p:extLst>
      <p:ext uri="{BB962C8B-B14F-4D97-AF65-F5344CB8AC3E}">
        <p14:creationId xmlns:p14="http://schemas.microsoft.com/office/powerpoint/2010/main" val="2140603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42"/>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A81D8AD-A10A-4454-8D68-ED1ADB54DDA5}" type="slidenum">
              <a:rPr lang="ru-RU" altLang="ru-RU"/>
              <a:pPr>
                <a:defRPr/>
              </a:pPr>
              <a:t>‹#›</a:t>
            </a:fld>
            <a:endParaRPr lang="ru-RU" altLang="ru-RU"/>
          </a:p>
        </p:txBody>
      </p:sp>
    </p:spTree>
    <p:extLst>
      <p:ext uri="{BB962C8B-B14F-4D97-AF65-F5344CB8AC3E}">
        <p14:creationId xmlns:p14="http://schemas.microsoft.com/office/powerpoint/2010/main" val="1425753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305589F-5678-4AFE-847E-E7522E8F3473}" type="slidenum">
              <a:rPr lang="ru-RU" altLang="ru-RU"/>
              <a:pPr>
                <a:defRPr/>
              </a:pPr>
              <a:t>‹#›</a:t>
            </a:fld>
            <a:endParaRPr lang="ru-RU" altLang="ru-RU"/>
          </a:p>
        </p:txBody>
      </p:sp>
    </p:spTree>
    <p:extLst>
      <p:ext uri="{BB962C8B-B14F-4D97-AF65-F5344CB8AC3E}">
        <p14:creationId xmlns:p14="http://schemas.microsoft.com/office/powerpoint/2010/main" val="1880744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6B142AB-5427-4656-91AF-8C65D78DE687}" type="slidenum">
              <a:rPr lang="ru-RU" altLang="ru-RU"/>
              <a:pPr>
                <a:defRPr/>
              </a:pPr>
              <a:t>‹#›</a:t>
            </a:fld>
            <a:endParaRPr lang="ru-RU" altLang="ru-RU"/>
          </a:p>
        </p:txBody>
      </p:sp>
    </p:spTree>
    <p:extLst>
      <p:ext uri="{BB962C8B-B14F-4D97-AF65-F5344CB8AC3E}">
        <p14:creationId xmlns:p14="http://schemas.microsoft.com/office/powerpoint/2010/main" val="3049620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ru-RU"/>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8"/>
          <p:cNvSpPr>
            <a:spLocks noGrp="1"/>
          </p:cNvSpPr>
          <p:nvPr>
            <p:ph type="sldNum" sz="quarter" idx="12"/>
          </p:nvPr>
        </p:nvSpPr>
        <p:spPr/>
        <p:txBody>
          <a:bodyPr/>
          <a:lstStyle>
            <a:lvl1pPr>
              <a:defRPr/>
            </a:lvl1pPr>
          </a:lstStyle>
          <a:p>
            <a:pPr>
              <a:defRPr/>
            </a:pPr>
            <a:fld id="{720A005B-E590-4AF8-BB59-CB221077EAA7}" type="slidenum">
              <a:rPr lang="ru-RU" altLang="ru-RU"/>
              <a:pPr>
                <a:defRPr/>
              </a:pPr>
              <a:t>‹#›</a:t>
            </a:fld>
            <a:endParaRPr lang="ru-RU" altLang="ru-RU"/>
          </a:p>
        </p:txBody>
      </p:sp>
    </p:spTree>
    <p:extLst>
      <p:ext uri="{BB962C8B-B14F-4D97-AF65-F5344CB8AC3E}">
        <p14:creationId xmlns:p14="http://schemas.microsoft.com/office/powerpoint/2010/main" val="642041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3"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719"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13676" y="731520"/>
            <a:ext cx="6679191"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a:xfrm>
            <a:off x="465668" y="6459659"/>
            <a:ext cx="2618317" cy="365125"/>
          </a:xfrm>
        </p:spPr>
        <p:txBody>
          <a:bodyPr/>
          <a:lstStyle>
            <a:lvl1pPr algn="l">
              <a:defRPr/>
            </a:lvl1pPr>
          </a:lstStyle>
          <a:p>
            <a:pPr>
              <a:defRPr/>
            </a:pPr>
            <a:endParaRPr lang="ru-RU"/>
          </a:p>
        </p:txBody>
      </p:sp>
      <p:sp>
        <p:nvSpPr>
          <p:cNvPr id="8" name="Footer Placeholder 5"/>
          <p:cNvSpPr>
            <a:spLocks noGrp="1"/>
          </p:cNvSpPr>
          <p:nvPr>
            <p:ph type="ftr" sz="quarter" idx="11"/>
          </p:nvPr>
        </p:nvSpPr>
        <p:spPr>
          <a:xfrm>
            <a:off x="4800600" y="6459659"/>
            <a:ext cx="4648200" cy="365125"/>
          </a:xfrm>
        </p:spPr>
        <p:txBody>
          <a:bodyPr/>
          <a:lstStyle>
            <a:lvl1pPr algn="l">
              <a:defRPr>
                <a:solidFill>
                  <a:schemeClr val="tx2"/>
                </a:solidFill>
              </a:defRPr>
            </a:lvl1pPr>
          </a:lstStyle>
          <a:p>
            <a:pPr>
              <a:defRPr/>
            </a:pPr>
            <a:endParaRPr lang="ru-RU">
              <a:solidFill>
                <a:srgbClr val="637052"/>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63B75860-418E-45A4-B1C2-4C5B0EB5F16E}" type="slidenum">
              <a:rPr lang="ru-RU" altLang="ru-RU">
                <a:solidFill>
                  <a:srgbClr val="637052"/>
                </a:solidFill>
              </a:rPr>
              <a:pPr>
                <a:defRPr/>
              </a:pPr>
              <a:t>‹#›</a:t>
            </a:fld>
            <a:endParaRPr lang="ru-RU" altLang="ru-RU">
              <a:solidFill>
                <a:srgbClr val="637052"/>
              </a:solidFill>
            </a:endParaRPr>
          </a:p>
        </p:txBody>
      </p:sp>
    </p:spTree>
    <p:extLst>
      <p:ext uri="{BB962C8B-B14F-4D97-AF65-F5344CB8AC3E}">
        <p14:creationId xmlns:p14="http://schemas.microsoft.com/office/powerpoint/2010/main" val="776468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3"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9"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endParaRPr lang="ru-RU"/>
          </a:p>
        </p:txBody>
      </p:sp>
      <p:sp>
        <p:nvSpPr>
          <p:cNvPr id="8"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6"/>
          <p:cNvSpPr>
            <a:spLocks noGrp="1"/>
          </p:cNvSpPr>
          <p:nvPr>
            <p:ph type="sldNum" sz="quarter" idx="12"/>
          </p:nvPr>
        </p:nvSpPr>
        <p:spPr/>
        <p:txBody>
          <a:bodyPr/>
          <a:lstStyle>
            <a:lvl1pPr>
              <a:defRPr/>
            </a:lvl1pPr>
          </a:lstStyle>
          <a:p>
            <a:pPr>
              <a:defRPr/>
            </a:pPr>
            <a:fld id="{B589CAC8-BCED-4138-AA0D-622167B00F66}" type="slidenum">
              <a:rPr lang="ru-RU" altLang="ru-RU"/>
              <a:pPr>
                <a:defRPr/>
              </a:pPr>
              <a:t>‹#›</a:t>
            </a:fld>
            <a:endParaRPr lang="ru-RU" altLang="ru-RU"/>
          </a:p>
        </p:txBody>
      </p:sp>
    </p:spTree>
    <p:extLst>
      <p:ext uri="{BB962C8B-B14F-4D97-AF65-F5344CB8AC3E}">
        <p14:creationId xmlns:p14="http://schemas.microsoft.com/office/powerpoint/2010/main" val="2892214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4FAB590-D3B0-4273-8CD4-BF270B671F55}" type="slidenum">
              <a:rPr lang="ru-RU" altLang="ru-RU"/>
              <a:pPr>
                <a:defRPr/>
              </a:pPr>
              <a:t>‹#›</a:t>
            </a:fld>
            <a:endParaRPr lang="ru-RU" altLang="ru-RU"/>
          </a:p>
        </p:txBody>
      </p:sp>
    </p:spTree>
    <p:extLst>
      <p:ext uri="{BB962C8B-B14F-4D97-AF65-F5344CB8AC3E}">
        <p14:creationId xmlns:p14="http://schemas.microsoft.com/office/powerpoint/2010/main" val="4220202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4276"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3"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885"/>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F9AA9DE-6D71-4139-8991-3009F963D9F8}" type="slidenum">
              <a:rPr lang="ru-RU" altLang="ru-RU"/>
              <a:pPr>
                <a:defRPr/>
              </a:pPr>
              <a:t>‹#›</a:t>
            </a:fld>
            <a:endParaRPr lang="ru-RU" altLang="ru-RU"/>
          </a:p>
        </p:txBody>
      </p:sp>
    </p:spTree>
    <p:extLst>
      <p:ext uri="{BB962C8B-B14F-4D97-AF65-F5344CB8AC3E}">
        <p14:creationId xmlns:p14="http://schemas.microsoft.com/office/powerpoint/2010/main" val="4159611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2284" y="260354"/>
            <a:ext cx="10363200" cy="1470025"/>
          </a:xfrm>
          <a:noFill/>
          <a:ln w="9525">
            <a:noFill/>
          </a:ln>
          <a:extLst/>
        </p:spPr>
        <p:txBody>
          <a:bodyPr/>
          <a:lstStyle>
            <a:lvl1pPr>
              <a:defRPr/>
            </a:lvl1pPr>
          </a:lstStyle>
          <a:p>
            <a:pPr lvl="0"/>
            <a:r>
              <a:rPr lang="ru-RU" noProof="0" smtClean="0"/>
              <a:t>Образец заголовка</a:t>
            </a:r>
          </a:p>
        </p:txBody>
      </p:sp>
      <p:sp>
        <p:nvSpPr>
          <p:cNvPr id="3" name="Rectangle 4"/>
          <p:cNvSpPr>
            <a:spLocks noGrp="1" noChangeArrowheads="1"/>
          </p:cNvSpPr>
          <p:nvPr>
            <p:ph type="dt" sz="half" idx="10"/>
          </p:nvPr>
        </p:nvSpPr>
        <p:spPr>
          <a:xfrm>
            <a:off x="609600" y="6245225"/>
            <a:ext cx="2844800" cy="476250"/>
          </a:xfrm>
        </p:spPr>
        <p:txBody>
          <a:bodyPr/>
          <a:lstStyle>
            <a:lvl1pPr>
              <a:defRPr/>
            </a:lvl1pPr>
          </a:lstStyle>
          <a:p>
            <a:pPr>
              <a:defRPr/>
            </a:pPr>
            <a:endParaRPr lang="ru-RU"/>
          </a:p>
        </p:txBody>
      </p:sp>
      <p:sp>
        <p:nvSpPr>
          <p:cNvPr id="4"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ru-RU"/>
          </a:p>
        </p:txBody>
      </p:sp>
      <p:sp>
        <p:nvSpPr>
          <p:cNvPr id="5" name="Rectangle 6"/>
          <p:cNvSpPr>
            <a:spLocks noGrp="1" noChangeArrowheads="1"/>
          </p:cNvSpPr>
          <p:nvPr>
            <p:ph type="sldNum" sz="quarter" idx="12"/>
          </p:nvPr>
        </p:nvSpPr>
        <p:spPr>
          <a:xfrm>
            <a:off x="8737600" y="6245225"/>
            <a:ext cx="2844800" cy="476250"/>
          </a:xfrm>
        </p:spPr>
        <p:txBody>
          <a:bodyPr/>
          <a:lstStyle>
            <a:lvl1pPr>
              <a:defRPr/>
            </a:lvl1pPr>
          </a:lstStyle>
          <a:p>
            <a:pPr>
              <a:defRPr/>
            </a:pPr>
            <a:fld id="{08F949F2-9A83-4855-97CD-D3B9DF2B6455}" type="slidenum">
              <a:rPr lang="ru-RU" altLang="ru-RU"/>
              <a:pPr>
                <a:defRPr/>
              </a:pPr>
              <a:t>‹#›</a:t>
            </a:fld>
            <a:endParaRPr lang="ru-RU" altLang="ru-RU"/>
          </a:p>
        </p:txBody>
      </p:sp>
    </p:spTree>
    <p:extLst>
      <p:ext uri="{BB962C8B-B14F-4D97-AF65-F5344CB8AC3E}">
        <p14:creationId xmlns:p14="http://schemas.microsoft.com/office/powerpoint/2010/main" val="416819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AndTx">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268" y="2"/>
            <a:ext cx="10608733" cy="981075"/>
          </a:xfr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4271435" y="981181"/>
            <a:ext cx="3858684" cy="4670425"/>
          </a:xfrm>
        </p:spPr>
        <p:txBody>
          <a:bodyPr rtlCol="0">
            <a:normAutofit/>
          </a:bodyPr>
          <a:lstStyle/>
          <a:p>
            <a:pPr lvl="0"/>
            <a:endParaRPr lang="ru-RU" noProof="0" smtClean="0"/>
          </a:p>
        </p:txBody>
      </p:sp>
      <p:sp>
        <p:nvSpPr>
          <p:cNvPr id="4" name="Текст 3"/>
          <p:cNvSpPr>
            <a:spLocks noGrp="1"/>
          </p:cNvSpPr>
          <p:nvPr>
            <p:ph type="body" sz="half" idx="2"/>
          </p:nvPr>
        </p:nvSpPr>
        <p:spPr>
          <a:xfrm>
            <a:off x="8333317" y="981181"/>
            <a:ext cx="3858683" cy="467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defRPr/>
            </a:lvl1pPr>
          </a:lstStyle>
          <a:p>
            <a:pPr>
              <a:defRPr/>
            </a:pPr>
            <a:fld id="{1140FCF7-4B41-4C34-8D5A-4346990754A0}" type="slidenum">
              <a:rPr lang="ru-RU" altLang="ru-RU"/>
              <a:pPr>
                <a:defRPr/>
              </a:pPr>
              <a:t>‹#›</a:t>
            </a:fld>
            <a:endParaRPr lang="ru-RU" altLang="ru-RU"/>
          </a:p>
        </p:txBody>
      </p:sp>
    </p:spTree>
    <p:extLst>
      <p:ext uri="{BB962C8B-B14F-4D97-AF65-F5344CB8AC3E}">
        <p14:creationId xmlns:p14="http://schemas.microsoft.com/office/powerpoint/2010/main" val="242974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191212E-398B-4D69-8751-57A78A49D1B1}" type="datetimeFigureOut">
              <a:rPr lang="ru-RU">
                <a:solidFill>
                  <a:prstClr val="black">
                    <a:tint val="75000"/>
                  </a:prstClr>
                </a:solidFill>
              </a:rPr>
              <a:pPr>
                <a:defRPr/>
              </a:pPr>
              <a:t>06.02.2024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fld id="{90F361C8-4FFF-4071-8980-FEBB2F6A7D73}" type="slidenum">
              <a:rPr lang="ru-RU" altLang="ru-RU"/>
              <a:pPr/>
              <a:t>‹#›</a:t>
            </a:fld>
            <a:endParaRPr lang="ru-RU" altLang="ru-RU"/>
          </a:p>
        </p:txBody>
      </p:sp>
    </p:spTree>
    <p:extLst>
      <p:ext uri="{BB962C8B-B14F-4D97-AF65-F5344CB8AC3E}">
        <p14:creationId xmlns:p14="http://schemas.microsoft.com/office/powerpoint/2010/main" val="1758941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16F4-AB68-47FC-A6E8-A286DAD4E3C6}"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B0C080-31F6-4B96-B56A-BAEC90896C12}" type="slidenum">
              <a:rPr lang="ru-RU"/>
              <a:pPr>
                <a:defRPr/>
              </a:pPr>
              <a:t>‹#›</a:t>
            </a:fld>
            <a:endParaRPr lang="ru-RU"/>
          </a:p>
        </p:txBody>
      </p:sp>
    </p:spTree>
    <p:extLst>
      <p:ext uri="{BB962C8B-B14F-4D97-AF65-F5344CB8AC3E}">
        <p14:creationId xmlns:p14="http://schemas.microsoft.com/office/powerpoint/2010/main" val="37310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F7BA10-0C4D-483E-BE22-7CA098077A6D}"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0FCE30-73CB-4559-93D6-D8E77C298617}" type="slidenum">
              <a:rPr lang="ru-RU"/>
              <a:pPr>
                <a:defRPr/>
              </a:pPr>
              <a:t>‹#›</a:t>
            </a:fld>
            <a:endParaRPr lang="ru-RU"/>
          </a:p>
        </p:txBody>
      </p:sp>
    </p:spTree>
    <p:extLst>
      <p:ext uri="{BB962C8B-B14F-4D97-AF65-F5344CB8AC3E}">
        <p14:creationId xmlns:p14="http://schemas.microsoft.com/office/powerpoint/2010/main" val="421608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0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E944D4-CC99-43CA-A119-C7C05D730BDA}"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165F0D-F329-4A68-BDD8-5E7996A977E5}" type="slidenum">
              <a:rPr lang="ru-RU"/>
              <a:pPr>
                <a:defRPr/>
              </a:pPr>
              <a:t>‹#›</a:t>
            </a:fld>
            <a:endParaRPr lang="ru-RU"/>
          </a:p>
        </p:txBody>
      </p:sp>
    </p:spTree>
    <p:extLst>
      <p:ext uri="{BB962C8B-B14F-4D97-AF65-F5344CB8AC3E}">
        <p14:creationId xmlns:p14="http://schemas.microsoft.com/office/powerpoint/2010/main" val="2633719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8BECA1-F72E-4E5F-BBFB-12F4CBE19D52}"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146656-7F7E-4749-BECE-56106C667F11}" type="slidenum">
              <a:rPr lang="ru-RU"/>
              <a:pPr>
                <a:defRPr/>
              </a:pPr>
              <a:t>‹#›</a:t>
            </a:fld>
            <a:endParaRPr lang="ru-RU"/>
          </a:p>
        </p:txBody>
      </p:sp>
    </p:spTree>
    <p:extLst>
      <p:ext uri="{BB962C8B-B14F-4D97-AF65-F5344CB8AC3E}">
        <p14:creationId xmlns:p14="http://schemas.microsoft.com/office/powerpoint/2010/main" val="3044521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3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4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53D351-9CF2-4D5B-A466-0E578B5BD92B}" type="datetimeFigureOut">
              <a:rPr lang="ru-RU"/>
              <a:pPr>
                <a:defRPr/>
              </a:pPr>
              <a:t>06.02.2024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719CEC-7C77-4BD2-A4E9-D9A6D05DDA3D}" type="slidenum">
              <a:rPr lang="ru-RU"/>
              <a:pPr>
                <a:defRPr/>
              </a:pPr>
              <a:t>‹#›</a:t>
            </a:fld>
            <a:endParaRPr lang="ru-RU"/>
          </a:p>
        </p:txBody>
      </p:sp>
    </p:spTree>
    <p:extLst>
      <p:ext uri="{BB962C8B-B14F-4D97-AF65-F5344CB8AC3E}">
        <p14:creationId xmlns:p14="http://schemas.microsoft.com/office/powerpoint/2010/main" val="4274451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4140DDF-828C-41A2-A916-3CE09108F0DD}" type="datetimeFigureOut">
              <a:rPr lang="ru-RU"/>
              <a:pPr>
                <a:defRPr/>
              </a:pPr>
              <a:t>06.02.2024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9816766-7F9E-4E15-8E96-ACB036FFC192}" type="slidenum">
              <a:rPr lang="ru-RU"/>
              <a:pPr>
                <a:defRPr/>
              </a:pPr>
              <a:t>‹#›</a:t>
            </a:fld>
            <a:endParaRPr lang="ru-RU"/>
          </a:p>
        </p:txBody>
      </p:sp>
    </p:spTree>
    <p:extLst>
      <p:ext uri="{BB962C8B-B14F-4D97-AF65-F5344CB8AC3E}">
        <p14:creationId xmlns:p14="http://schemas.microsoft.com/office/powerpoint/2010/main" val="3149110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F75F3B-0367-4130-B8D5-4DB69401DD86}" type="datetimeFigureOut">
              <a:rPr lang="ru-RU"/>
              <a:pPr>
                <a:defRPr/>
              </a:pPr>
              <a:t>06.02.2024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F59EEAF-A7FA-427A-93DE-A88C3562D77F}" type="slidenum">
              <a:rPr lang="ru-RU"/>
              <a:pPr>
                <a:defRPr/>
              </a:pPr>
              <a:t>‹#›</a:t>
            </a:fld>
            <a:endParaRPr lang="ru-RU"/>
          </a:p>
        </p:txBody>
      </p:sp>
    </p:spTree>
    <p:extLst>
      <p:ext uri="{BB962C8B-B14F-4D97-AF65-F5344CB8AC3E}">
        <p14:creationId xmlns:p14="http://schemas.microsoft.com/office/powerpoint/2010/main" val="2531956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13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19D61F-4207-42A3-AFDE-235C6CBBC8B0}"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4AA7AD-510C-4029-AF17-D786562B6C4C}" type="slidenum">
              <a:rPr lang="ru-RU"/>
              <a:pPr>
                <a:defRPr/>
              </a:pPr>
              <a:t>‹#›</a:t>
            </a:fld>
            <a:endParaRPr lang="ru-RU"/>
          </a:p>
        </p:txBody>
      </p:sp>
    </p:spTree>
    <p:extLst>
      <p:ext uri="{BB962C8B-B14F-4D97-AF65-F5344CB8AC3E}">
        <p14:creationId xmlns:p14="http://schemas.microsoft.com/office/powerpoint/2010/main" val="3811603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2F3B33-C032-4432-A184-09F6AA93CBAB}"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B7342A-2D77-45F0-B068-B433D99E81CA}" type="slidenum">
              <a:rPr lang="ru-RU"/>
              <a:pPr>
                <a:defRPr/>
              </a:pPr>
              <a:t>‹#›</a:t>
            </a:fld>
            <a:endParaRPr lang="ru-RU"/>
          </a:p>
        </p:txBody>
      </p:sp>
    </p:spTree>
    <p:extLst>
      <p:ext uri="{BB962C8B-B14F-4D97-AF65-F5344CB8AC3E}">
        <p14:creationId xmlns:p14="http://schemas.microsoft.com/office/powerpoint/2010/main" val="2948450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94F109-B7B4-4CD5-8B61-5BA33C0AE2EB}"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E367FF-0877-4F5F-9CD5-CB0E71FDA8A2}" type="slidenum">
              <a:rPr lang="ru-RU"/>
              <a:pPr>
                <a:defRPr/>
              </a:pPr>
              <a:t>‹#›</a:t>
            </a:fld>
            <a:endParaRPr lang="ru-RU"/>
          </a:p>
        </p:txBody>
      </p:sp>
    </p:spTree>
    <p:extLst>
      <p:ext uri="{BB962C8B-B14F-4D97-AF65-F5344CB8AC3E}">
        <p14:creationId xmlns:p14="http://schemas.microsoft.com/office/powerpoint/2010/main" val="112580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31014C-4D14-49F4-A698-D67858121393}" type="datetimeFigureOut">
              <a:rPr lang="ru-RU">
                <a:solidFill>
                  <a:prstClr val="black">
                    <a:tint val="75000"/>
                  </a:prstClr>
                </a:solidFill>
              </a:rPr>
              <a:pPr>
                <a:defRPr/>
              </a:pPr>
              <a:t>06.02.2024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fld id="{C72BF8FB-829F-4F5F-AF82-CE05EF2515F6}" type="slidenum">
              <a:rPr lang="ru-RU" altLang="ru-RU"/>
              <a:pPr/>
              <a:t>‹#›</a:t>
            </a:fld>
            <a:endParaRPr lang="ru-RU" altLang="ru-RU"/>
          </a:p>
        </p:txBody>
      </p:sp>
    </p:spTree>
    <p:extLst>
      <p:ext uri="{BB962C8B-B14F-4D97-AF65-F5344CB8AC3E}">
        <p14:creationId xmlns:p14="http://schemas.microsoft.com/office/powerpoint/2010/main" val="3554989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2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72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335110-C7F7-4FB5-A762-A0822F07332F}"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A128B0-7A0C-4788-AE10-C9B5E053903F}" type="slidenum">
              <a:rPr lang="ru-RU"/>
              <a:pPr>
                <a:defRPr/>
              </a:pPr>
              <a:t>‹#›</a:t>
            </a:fld>
            <a:endParaRPr lang="ru-RU"/>
          </a:p>
        </p:txBody>
      </p:sp>
    </p:spTree>
    <p:extLst>
      <p:ext uri="{BB962C8B-B14F-4D97-AF65-F5344CB8AC3E}">
        <p14:creationId xmlns:p14="http://schemas.microsoft.com/office/powerpoint/2010/main" val="38735174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0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16F4-AB68-47FC-A6E8-A286DAD4E3C6}"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B0C080-31F6-4B96-B56A-BAEC90896C12}" type="slidenum">
              <a:rPr lang="ru-RU"/>
              <a:pPr>
                <a:defRPr/>
              </a:pPr>
              <a:t>‹#›</a:t>
            </a:fld>
            <a:endParaRPr lang="ru-RU"/>
          </a:p>
        </p:txBody>
      </p:sp>
    </p:spTree>
    <p:extLst>
      <p:ext uri="{BB962C8B-B14F-4D97-AF65-F5344CB8AC3E}">
        <p14:creationId xmlns:p14="http://schemas.microsoft.com/office/powerpoint/2010/main" val="2609142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F7BA10-0C4D-483E-BE22-7CA098077A6D}"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0FCE30-73CB-4559-93D6-D8E77C298617}" type="slidenum">
              <a:rPr lang="ru-RU"/>
              <a:pPr>
                <a:defRPr/>
              </a:pPr>
              <a:t>‹#›</a:t>
            </a:fld>
            <a:endParaRPr lang="ru-RU"/>
          </a:p>
        </p:txBody>
      </p:sp>
    </p:spTree>
    <p:extLst>
      <p:ext uri="{BB962C8B-B14F-4D97-AF65-F5344CB8AC3E}">
        <p14:creationId xmlns:p14="http://schemas.microsoft.com/office/powerpoint/2010/main" val="1949430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8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E944D4-CC99-43CA-A119-C7C05D730BDA}"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165F0D-F329-4A68-BDD8-5E7996A977E5}" type="slidenum">
              <a:rPr lang="ru-RU"/>
              <a:pPr>
                <a:defRPr/>
              </a:pPr>
              <a:t>‹#›</a:t>
            </a:fld>
            <a:endParaRPr lang="ru-RU"/>
          </a:p>
        </p:txBody>
      </p:sp>
    </p:spTree>
    <p:extLst>
      <p:ext uri="{BB962C8B-B14F-4D97-AF65-F5344CB8AC3E}">
        <p14:creationId xmlns:p14="http://schemas.microsoft.com/office/powerpoint/2010/main" val="1573083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8BECA1-F72E-4E5F-BBFB-12F4CBE19D52}"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146656-7F7E-4749-BECE-56106C667F11}" type="slidenum">
              <a:rPr lang="ru-RU"/>
              <a:pPr>
                <a:defRPr/>
              </a:pPr>
              <a:t>‹#›</a:t>
            </a:fld>
            <a:endParaRPr lang="ru-RU"/>
          </a:p>
        </p:txBody>
      </p:sp>
    </p:spTree>
    <p:extLst>
      <p:ext uri="{BB962C8B-B14F-4D97-AF65-F5344CB8AC3E}">
        <p14:creationId xmlns:p14="http://schemas.microsoft.com/office/powerpoint/2010/main" val="2592997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2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42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53D351-9CF2-4D5B-A466-0E578B5BD92B}" type="datetimeFigureOut">
              <a:rPr lang="ru-RU"/>
              <a:pPr>
                <a:defRPr/>
              </a:pPr>
              <a:t>06.02.2024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719CEC-7C77-4BD2-A4E9-D9A6D05DDA3D}" type="slidenum">
              <a:rPr lang="ru-RU"/>
              <a:pPr>
                <a:defRPr/>
              </a:pPr>
              <a:t>‹#›</a:t>
            </a:fld>
            <a:endParaRPr lang="ru-RU"/>
          </a:p>
        </p:txBody>
      </p:sp>
    </p:spTree>
    <p:extLst>
      <p:ext uri="{BB962C8B-B14F-4D97-AF65-F5344CB8AC3E}">
        <p14:creationId xmlns:p14="http://schemas.microsoft.com/office/powerpoint/2010/main" val="2743775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4140DDF-828C-41A2-A916-3CE09108F0DD}" type="datetimeFigureOut">
              <a:rPr lang="ru-RU"/>
              <a:pPr>
                <a:defRPr/>
              </a:pPr>
              <a:t>06.02.2024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9816766-7F9E-4E15-8E96-ACB036FFC192}" type="slidenum">
              <a:rPr lang="ru-RU"/>
              <a:pPr>
                <a:defRPr/>
              </a:pPr>
              <a:t>‹#›</a:t>
            </a:fld>
            <a:endParaRPr lang="ru-RU"/>
          </a:p>
        </p:txBody>
      </p:sp>
    </p:spTree>
    <p:extLst>
      <p:ext uri="{BB962C8B-B14F-4D97-AF65-F5344CB8AC3E}">
        <p14:creationId xmlns:p14="http://schemas.microsoft.com/office/powerpoint/2010/main" val="2825821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F75F3B-0367-4130-B8D5-4DB69401DD86}" type="datetimeFigureOut">
              <a:rPr lang="ru-RU"/>
              <a:pPr>
                <a:defRPr/>
              </a:pPr>
              <a:t>06.02.2024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F59EEAF-A7FA-427A-93DE-A88C3562D77F}" type="slidenum">
              <a:rPr lang="ru-RU"/>
              <a:pPr>
                <a:defRPr/>
              </a:pPr>
              <a:t>‹#›</a:t>
            </a:fld>
            <a:endParaRPr lang="ru-RU"/>
          </a:p>
        </p:txBody>
      </p:sp>
    </p:spTree>
    <p:extLst>
      <p:ext uri="{BB962C8B-B14F-4D97-AF65-F5344CB8AC3E}">
        <p14:creationId xmlns:p14="http://schemas.microsoft.com/office/powerpoint/2010/main" val="2437079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11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19D61F-4207-42A3-AFDE-235C6CBBC8B0}"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4AA7AD-510C-4029-AF17-D786562B6C4C}" type="slidenum">
              <a:rPr lang="ru-RU"/>
              <a:pPr>
                <a:defRPr/>
              </a:pPr>
              <a:t>‹#›</a:t>
            </a:fld>
            <a:endParaRPr lang="ru-RU"/>
          </a:p>
        </p:txBody>
      </p:sp>
    </p:spTree>
    <p:extLst>
      <p:ext uri="{BB962C8B-B14F-4D97-AF65-F5344CB8AC3E}">
        <p14:creationId xmlns:p14="http://schemas.microsoft.com/office/powerpoint/2010/main" val="32998597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2F3B33-C032-4432-A184-09F6AA93CBAB}"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B7342A-2D77-45F0-B068-B433D99E81CA}" type="slidenum">
              <a:rPr lang="ru-RU"/>
              <a:pPr>
                <a:defRPr/>
              </a:pPr>
              <a:t>‹#›</a:t>
            </a:fld>
            <a:endParaRPr lang="ru-RU"/>
          </a:p>
        </p:txBody>
      </p:sp>
    </p:spTree>
    <p:extLst>
      <p:ext uri="{BB962C8B-B14F-4D97-AF65-F5344CB8AC3E}">
        <p14:creationId xmlns:p14="http://schemas.microsoft.com/office/powerpoint/2010/main" val="391406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1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5B043B-A634-4565-B393-3E15876C512E}"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BAA861A9-0306-4B9E-878B-2991DEC90E6D}" type="slidenum">
              <a:rPr lang="ru-RU" altLang="ru-RU"/>
              <a:pPr/>
              <a:t>‹#›</a:t>
            </a:fld>
            <a:endParaRPr lang="ru-RU" altLang="ru-RU"/>
          </a:p>
        </p:txBody>
      </p:sp>
    </p:spTree>
    <p:extLst>
      <p:ext uri="{BB962C8B-B14F-4D97-AF65-F5344CB8AC3E}">
        <p14:creationId xmlns:p14="http://schemas.microsoft.com/office/powerpoint/2010/main" val="1068142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94F109-B7B4-4CD5-8B61-5BA33C0AE2EB}"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E367FF-0877-4F5F-9CD5-CB0E71FDA8A2}" type="slidenum">
              <a:rPr lang="ru-RU"/>
              <a:pPr>
                <a:defRPr/>
              </a:pPr>
              <a:t>‹#›</a:t>
            </a:fld>
            <a:endParaRPr lang="ru-RU"/>
          </a:p>
        </p:txBody>
      </p:sp>
    </p:spTree>
    <p:extLst>
      <p:ext uri="{BB962C8B-B14F-4D97-AF65-F5344CB8AC3E}">
        <p14:creationId xmlns:p14="http://schemas.microsoft.com/office/powerpoint/2010/main" val="31947250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0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70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335110-C7F7-4FB5-A762-A0822F07332F}"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A128B0-7A0C-4788-AE10-C9B5E053903F}" type="slidenum">
              <a:rPr lang="ru-RU"/>
              <a:pPr>
                <a:defRPr/>
              </a:pPr>
              <a:t>‹#›</a:t>
            </a:fld>
            <a:endParaRPr lang="ru-RU"/>
          </a:p>
        </p:txBody>
      </p:sp>
    </p:spTree>
    <p:extLst>
      <p:ext uri="{BB962C8B-B14F-4D97-AF65-F5344CB8AC3E}">
        <p14:creationId xmlns:p14="http://schemas.microsoft.com/office/powerpoint/2010/main" val="3028151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64"/>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16F4-AB68-47FC-A6E8-A286DAD4E3C6}"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B0C080-31F6-4B96-B56A-BAEC90896C12}" type="slidenum">
              <a:rPr lang="ru-RU"/>
              <a:pPr>
                <a:defRPr/>
              </a:pPr>
              <a:t>‹#›</a:t>
            </a:fld>
            <a:endParaRPr lang="ru-RU"/>
          </a:p>
        </p:txBody>
      </p:sp>
    </p:spTree>
    <p:extLst>
      <p:ext uri="{BB962C8B-B14F-4D97-AF65-F5344CB8AC3E}">
        <p14:creationId xmlns:p14="http://schemas.microsoft.com/office/powerpoint/2010/main" val="21488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F7BA10-0C4D-483E-BE22-7CA098077A6D}"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0FCE30-73CB-4559-93D6-D8E77C298617}" type="slidenum">
              <a:rPr lang="ru-RU"/>
              <a:pPr>
                <a:defRPr/>
              </a:pPr>
              <a:t>‹#›</a:t>
            </a:fld>
            <a:endParaRPr lang="ru-RU"/>
          </a:p>
        </p:txBody>
      </p:sp>
    </p:spTree>
    <p:extLst>
      <p:ext uri="{BB962C8B-B14F-4D97-AF65-F5344CB8AC3E}">
        <p14:creationId xmlns:p14="http://schemas.microsoft.com/office/powerpoint/2010/main" val="2903823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39"/>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8E944D4-CC99-43CA-A119-C7C05D730BDA}"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165F0D-F329-4A68-BDD8-5E7996A977E5}" type="slidenum">
              <a:rPr lang="ru-RU"/>
              <a:pPr>
                <a:defRPr/>
              </a:pPr>
              <a:t>‹#›</a:t>
            </a:fld>
            <a:endParaRPr lang="ru-RU"/>
          </a:p>
        </p:txBody>
      </p:sp>
    </p:spTree>
    <p:extLst>
      <p:ext uri="{BB962C8B-B14F-4D97-AF65-F5344CB8AC3E}">
        <p14:creationId xmlns:p14="http://schemas.microsoft.com/office/powerpoint/2010/main" val="364395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08BECA1-F72E-4E5F-BBFB-12F4CBE19D52}"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146656-7F7E-4749-BECE-56106C667F11}" type="slidenum">
              <a:rPr lang="ru-RU"/>
              <a:pPr>
                <a:defRPr/>
              </a:pPr>
              <a:t>‹#›</a:t>
            </a:fld>
            <a:endParaRPr lang="ru-RU"/>
          </a:p>
        </p:txBody>
      </p:sp>
    </p:spTree>
    <p:extLst>
      <p:ext uri="{BB962C8B-B14F-4D97-AF65-F5344CB8AC3E}">
        <p14:creationId xmlns:p14="http://schemas.microsoft.com/office/powerpoint/2010/main" val="2086146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53D351-9CF2-4D5B-A466-0E578B5BD92B}" type="datetimeFigureOut">
              <a:rPr lang="ru-RU"/>
              <a:pPr>
                <a:defRPr/>
              </a:pPr>
              <a:t>06.02.2024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719CEC-7C77-4BD2-A4E9-D9A6D05DDA3D}" type="slidenum">
              <a:rPr lang="ru-RU"/>
              <a:pPr>
                <a:defRPr/>
              </a:pPr>
              <a:t>‹#›</a:t>
            </a:fld>
            <a:endParaRPr lang="ru-RU"/>
          </a:p>
        </p:txBody>
      </p:sp>
    </p:spTree>
    <p:extLst>
      <p:ext uri="{BB962C8B-B14F-4D97-AF65-F5344CB8AC3E}">
        <p14:creationId xmlns:p14="http://schemas.microsoft.com/office/powerpoint/2010/main" val="2777422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4140DDF-828C-41A2-A916-3CE09108F0DD}" type="datetimeFigureOut">
              <a:rPr lang="ru-RU"/>
              <a:pPr>
                <a:defRPr/>
              </a:pPr>
              <a:t>06.02.2024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9816766-7F9E-4E15-8E96-ACB036FFC192}" type="slidenum">
              <a:rPr lang="ru-RU"/>
              <a:pPr>
                <a:defRPr/>
              </a:pPr>
              <a:t>‹#›</a:t>
            </a:fld>
            <a:endParaRPr lang="ru-RU"/>
          </a:p>
        </p:txBody>
      </p:sp>
    </p:spTree>
    <p:extLst>
      <p:ext uri="{BB962C8B-B14F-4D97-AF65-F5344CB8AC3E}">
        <p14:creationId xmlns:p14="http://schemas.microsoft.com/office/powerpoint/2010/main" val="606470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F75F3B-0367-4130-B8D5-4DB69401DD86}" type="datetimeFigureOut">
              <a:rPr lang="ru-RU"/>
              <a:pPr>
                <a:defRPr/>
              </a:pPr>
              <a:t>06.02.2024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F59EEAF-A7FA-427A-93DE-A88C3562D77F}" type="slidenum">
              <a:rPr lang="ru-RU"/>
              <a:pPr>
                <a:defRPr/>
              </a:pPr>
              <a:t>‹#›</a:t>
            </a:fld>
            <a:endParaRPr lang="ru-RU"/>
          </a:p>
        </p:txBody>
      </p:sp>
    </p:spTree>
    <p:extLst>
      <p:ext uri="{BB962C8B-B14F-4D97-AF65-F5344CB8AC3E}">
        <p14:creationId xmlns:p14="http://schemas.microsoft.com/office/powerpoint/2010/main" val="11249334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19D61F-4207-42A3-AFDE-235C6CBBC8B0}"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4AA7AD-510C-4029-AF17-D786562B6C4C}" type="slidenum">
              <a:rPr lang="ru-RU"/>
              <a:pPr>
                <a:defRPr/>
              </a:pPr>
              <a:t>‹#›</a:t>
            </a:fld>
            <a:endParaRPr lang="ru-RU"/>
          </a:p>
        </p:txBody>
      </p:sp>
    </p:spTree>
    <p:extLst>
      <p:ext uri="{BB962C8B-B14F-4D97-AF65-F5344CB8AC3E}">
        <p14:creationId xmlns:p14="http://schemas.microsoft.com/office/powerpoint/2010/main" val="284340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7C480A-5478-4B5A-8A38-0B7B60EF11B9}" type="datetimeFigureOut">
              <a:rPr lang="ru-RU">
                <a:solidFill>
                  <a:prstClr val="black">
                    <a:tint val="75000"/>
                  </a:prstClr>
                </a:solidFill>
              </a:rPr>
              <a:pPr>
                <a:defRPr/>
              </a:pPr>
              <a:t>06.02.2024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fld id="{8A9F8069-003D-42F8-9C90-4790C1667D63}" type="slidenum">
              <a:rPr lang="ru-RU" altLang="ru-RU"/>
              <a:pPr/>
              <a:t>‹#›</a:t>
            </a:fld>
            <a:endParaRPr lang="ru-RU" altLang="ru-RU"/>
          </a:p>
        </p:txBody>
      </p:sp>
    </p:spTree>
    <p:extLst>
      <p:ext uri="{BB962C8B-B14F-4D97-AF65-F5344CB8AC3E}">
        <p14:creationId xmlns:p14="http://schemas.microsoft.com/office/powerpoint/2010/main" val="2610798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2F3B33-C032-4432-A184-09F6AA93CBAB}" type="datetimeFigureOut">
              <a:rPr lang="ru-RU"/>
              <a:pPr>
                <a:defRPr/>
              </a:pPr>
              <a:t>06.02.2024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B7342A-2D77-45F0-B068-B433D99E81CA}" type="slidenum">
              <a:rPr lang="ru-RU"/>
              <a:pPr>
                <a:defRPr/>
              </a:pPr>
              <a:t>‹#›</a:t>
            </a:fld>
            <a:endParaRPr lang="ru-RU"/>
          </a:p>
        </p:txBody>
      </p:sp>
    </p:spTree>
    <p:extLst>
      <p:ext uri="{BB962C8B-B14F-4D97-AF65-F5344CB8AC3E}">
        <p14:creationId xmlns:p14="http://schemas.microsoft.com/office/powerpoint/2010/main" val="31929712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94F109-B7B4-4CD5-8B61-5BA33C0AE2EB}"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E367FF-0877-4F5F-9CD5-CB0E71FDA8A2}" type="slidenum">
              <a:rPr lang="ru-RU"/>
              <a:pPr>
                <a:defRPr/>
              </a:pPr>
              <a:t>‹#›</a:t>
            </a:fld>
            <a:endParaRPr lang="ru-RU"/>
          </a:p>
        </p:txBody>
      </p:sp>
    </p:spTree>
    <p:extLst>
      <p:ext uri="{BB962C8B-B14F-4D97-AF65-F5344CB8AC3E}">
        <p14:creationId xmlns:p14="http://schemas.microsoft.com/office/powerpoint/2010/main" val="773201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5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5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335110-C7F7-4FB5-A762-A0822F07332F}" type="datetimeFigureOut">
              <a:rPr lang="ru-RU"/>
              <a:pPr>
                <a:defRPr/>
              </a:pPr>
              <a:t>06.02.2024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A128B0-7A0C-4788-AE10-C9B5E053903F}" type="slidenum">
              <a:rPr lang="ru-RU"/>
              <a:pPr>
                <a:defRPr/>
              </a:pPr>
              <a:t>‹#›</a:t>
            </a:fld>
            <a:endParaRPr lang="ru-RU"/>
          </a:p>
        </p:txBody>
      </p:sp>
    </p:spTree>
    <p:extLst>
      <p:ext uri="{BB962C8B-B14F-4D97-AF65-F5344CB8AC3E}">
        <p14:creationId xmlns:p14="http://schemas.microsoft.com/office/powerpoint/2010/main" val="15073121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04027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103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03595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58138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91887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6536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037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6.xml"/><Relationship Id="rId7" Type="http://schemas.openxmlformats.org/officeDocument/2006/relationships/image" Target="../media/image3.jpe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0.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7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94C721-2CC1-4551-8182-53AD291CF33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7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47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87830974-0281-49CB-B20C-8331A6FCEC69}"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p14="http://schemas.microsoft.com/office/powerpoint/2010/main" val="13008316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65794" y="62145"/>
            <a:ext cx="2496311" cy="1017384"/>
          </a:xfrm>
          <a:prstGeom prst="rect">
            <a:avLst/>
          </a:prstGeom>
          <a:blipFill>
            <a:blip r:embed="rId7" cstate="print"/>
            <a:stretch>
              <a:fillRect/>
            </a:stretch>
          </a:blipFill>
        </p:spPr>
        <p:txBody>
          <a:bodyPr wrap="square" lIns="0" tIns="0" rIns="0" bIns="0" rtlCol="0"/>
          <a:lstStyle/>
          <a:p>
            <a:endParaRPr sz="2400"/>
          </a:p>
        </p:txBody>
      </p:sp>
      <p:sp>
        <p:nvSpPr>
          <p:cNvPr id="17" name="bk object 17"/>
          <p:cNvSpPr/>
          <p:nvPr/>
        </p:nvSpPr>
        <p:spPr>
          <a:xfrm>
            <a:off x="0" y="972141"/>
            <a:ext cx="12192000" cy="254000"/>
          </a:xfrm>
          <a:prstGeom prst="rect">
            <a:avLst/>
          </a:prstGeom>
          <a:blipFill>
            <a:blip r:embed="rId8"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469224" y="169"/>
            <a:ext cx="11253553" cy="553998"/>
          </a:xfrm>
          <a:prstGeom prst="rect">
            <a:avLst/>
          </a:prstGeom>
        </p:spPr>
        <p:txBody>
          <a:bodyPr wrap="square" lIns="0" tIns="0" rIns="0" bIns="0">
            <a:spAutoFit/>
          </a:bodyPr>
          <a:lstStyle>
            <a:lvl1pPr>
              <a:defRPr sz="3600" b="1" i="0">
                <a:solidFill>
                  <a:srgbClr val="FF0000"/>
                </a:solidFill>
                <a:latin typeface="Georgia"/>
                <a:cs typeface="Georgia"/>
              </a:defRPr>
            </a:lvl1pPr>
          </a:lstStyle>
          <a:p>
            <a:endParaRPr/>
          </a:p>
        </p:txBody>
      </p:sp>
      <p:sp>
        <p:nvSpPr>
          <p:cNvPr id="3" name="Holder 3"/>
          <p:cNvSpPr>
            <a:spLocks noGrp="1"/>
          </p:cNvSpPr>
          <p:nvPr>
            <p:ph type="body" idx="1"/>
          </p:nvPr>
        </p:nvSpPr>
        <p:spPr>
          <a:xfrm>
            <a:off x="222437" y="2119545"/>
            <a:ext cx="1174712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2/6/2024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5425210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7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94C721-2CC1-4551-8182-53AD291CF33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7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47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87830974-0281-49CB-B20C-8331A6FCEC69}"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p14="http://schemas.microsoft.com/office/powerpoint/2010/main" val="357525649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7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94C721-2CC1-4551-8182-53AD291CF33C}" type="datetimeFigureOut">
              <a:rPr lang="ru-RU">
                <a:solidFill>
                  <a:prstClr val="black">
                    <a:tint val="75000"/>
                  </a:prstClr>
                </a:solidFill>
              </a:rPr>
              <a:pPr>
                <a:defRPr/>
              </a:pPr>
              <a:t>06.02.2024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7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47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87830974-0281-49CB-B20C-8331A6FCEC69}"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p14="http://schemas.microsoft.com/office/powerpoint/2010/main" val="2061223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24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41"/>
            <a:ext cx="10058400" cy="14493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109643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65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panose="020B0604020202020204" pitchFamily="34" charset="0"/>
            </a:endParaRPr>
          </a:p>
        </p:txBody>
      </p:sp>
      <p:sp>
        <p:nvSpPr>
          <p:cNvPr id="5" name="Footer Placeholder 4"/>
          <p:cNvSpPr>
            <a:spLocks noGrp="1"/>
          </p:cNvSpPr>
          <p:nvPr>
            <p:ph type="ftr" sz="quarter" idx="3"/>
          </p:nvPr>
        </p:nvSpPr>
        <p:spPr>
          <a:xfrm>
            <a:off x="3687276" y="645965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panose="020B0604020202020204" pitchFamily="34" charset="0"/>
            </a:endParaRPr>
          </a:p>
        </p:txBody>
      </p:sp>
      <p:sp>
        <p:nvSpPr>
          <p:cNvPr id="6" name="Slide Number Placeholder 5"/>
          <p:cNvSpPr>
            <a:spLocks noGrp="1"/>
          </p:cNvSpPr>
          <p:nvPr>
            <p:ph type="sldNum" sz="quarter" idx="4"/>
          </p:nvPr>
        </p:nvSpPr>
        <p:spPr>
          <a:xfrm>
            <a:off x="9899652" y="645965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40E5CD34-8D32-4AAB-9066-B53598B347B1}" type="slidenum">
              <a:rPr lang="ru-RU" altLang="ru-RU">
                <a:latin typeface="Arial" panose="020B0604020202020204" pitchFamily="34" charset="0"/>
              </a:rPr>
              <a:pPr eaLnBrk="0" fontAlgn="base" hangingPunct="0">
                <a:spcBef>
                  <a:spcPct val="0"/>
                </a:spcBef>
                <a:spcAft>
                  <a:spcPct val="0"/>
                </a:spcAft>
                <a:defRPr/>
              </a:pPr>
              <a:t>‹#›</a:t>
            </a:fld>
            <a:endParaRPr lang="ru-RU" altLang="ru-RU">
              <a:latin typeface="Arial" panose="020B06040202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383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24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41"/>
            <a:ext cx="10058400" cy="14493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109643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1096433" y="6459659"/>
            <a:ext cx="2472267"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endParaRPr lang="ru-RU">
              <a:latin typeface="Arial" panose="020B0604020202020204" pitchFamily="34" charset="0"/>
            </a:endParaRPr>
          </a:p>
        </p:txBody>
      </p:sp>
      <p:sp>
        <p:nvSpPr>
          <p:cNvPr id="5" name="Footer Placeholder 4"/>
          <p:cNvSpPr>
            <a:spLocks noGrp="1"/>
          </p:cNvSpPr>
          <p:nvPr>
            <p:ph type="ftr" sz="quarter" idx="3"/>
          </p:nvPr>
        </p:nvSpPr>
        <p:spPr>
          <a:xfrm>
            <a:off x="3687276" y="6459659"/>
            <a:ext cx="4821767"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ru-RU">
              <a:latin typeface="Arial" panose="020B0604020202020204" pitchFamily="34" charset="0"/>
            </a:endParaRPr>
          </a:p>
        </p:txBody>
      </p:sp>
      <p:sp>
        <p:nvSpPr>
          <p:cNvPr id="6" name="Slide Number Placeholder 5"/>
          <p:cNvSpPr>
            <a:spLocks noGrp="1"/>
          </p:cNvSpPr>
          <p:nvPr>
            <p:ph type="sldNum" sz="quarter" idx="4"/>
          </p:nvPr>
        </p:nvSpPr>
        <p:spPr>
          <a:xfrm>
            <a:off x="9899652" y="6459659"/>
            <a:ext cx="1312333"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40E5CD34-8D32-4AAB-9066-B53598B347B1}" type="slidenum">
              <a:rPr lang="ru-RU" altLang="ru-RU">
                <a:latin typeface="Arial" panose="020B0604020202020204" pitchFamily="34" charset="0"/>
              </a:rPr>
              <a:pPr eaLnBrk="0" fontAlgn="base" hangingPunct="0">
                <a:spcBef>
                  <a:spcPct val="0"/>
                </a:spcBef>
                <a:spcAft>
                  <a:spcPct val="0"/>
                </a:spcAft>
                <a:defRPr/>
              </a:pPr>
              <a:t>‹#›</a:t>
            </a:fld>
            <a:endParaRPr lang="ru-RU" altLang="ru-RU">
              <a:latin typeface="Arial" panose="020B0604020202020204" pitchFamily="34" charset="0"/>
            </a:endParaRPr>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79484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5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C3F092AA-7F7A-4B14-A295-713E02C11215}" type="datetimeFigureOut">
              <a:rPr lang="ru-RU">
                <a:cs typeface="Arial" charset="0"/>
              </a:rPr>
              <a:pPr fontAlgn="base">
                <a:spcBef>
                  <a:spcPct val="0"/>
                </a:spcBef>
                <a:spcAft>
                  <a:spcPct val="0"/>
                </a:spcAft>
                <a:defRPr/>
              </a:pPr>
              <a:t>06.02.2024</a:t>
            </a:fld>
            <a:endParaRPr lang="ru-RU">
              <a:cs typeface="Arial" charset="0"/>
            </a:endParaRPr>
          </a:p>
        </p:txBody>
      </p:sp>
      <p:sp>
        <p:nvSpPr>
          <p:cNvPr id="5" name="Нижний колонтитул 4"/>
          <p:cNvSpPr>
            <a:spLocks noGrp="1"/>
          </p:cNvSpPr>
          <p:nvPr>
            <p:ph type="ftr" sz="quarter" idx="3"/>
          </p:nvPr>
        </p:nvSpPr>
        <p:spPr>
          <a:xfrm>
            <a:off x="4165600" y="635645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4"/>
          </p:nvPr>
        </p:nvSpPr>
        <p:spPr>
          <a:xfrm>
            <a:off x="8737600" y="63564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8E9870C6-AC08-44F2-9403-0D9FD586478B}" type="slidenum">
              <a:rPr lang="ru-RU">
                <a:cs typeface="Arial" charset="0"/>
              </a:rPr>
              <a:pPr fontAlgn="base">
                <a:spcBef>
                  <a:spcPct val="0"/>
                </a:spcBef>
                <a:spcAft>
                  <a:spcPct val="0"/>
                </a:spcAft>
                <a:defRPr/>
              </a:pPr>
              <a:t>‹#›</a:t>
            </a:fld>
            <a:endParaRPr lang="ru-RU">
              <a:cs typeface="Arial" charset="0"/>
            </a:endParaRPr>
          </a:p>
        </p:txBody>
      </p:sp>
    </p:spTree>
    <p:extLst>
      <p:ext uri="{BB962C8B-B14F-4D97-AF65-F5344CB8AC3E}">
        <p14:creationId xmlns:p14="http://schemas.microsoft.com/office/powerpoint/2010/main" val="1496736170"/>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43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C3F092AA-7F7A-4B14-A295-713E02C11215}" type="datetimeFigureOut">
              <a:rPr lang="ru-RU">
                <a:cs typeface="Arial" charset="0"/>
              </a:rPr>
              <a:pPr fontAlgn="base">
                <a:spcBef>
                  <a:spcPct val="0"/>
                </a:spcBef>
                <a:spcAft>
                  <a:spcPct val="0"/>
                </a:spcAft>
                <a:defRPr/>
              </a:pPr>
              <a:t>06.02.2024</a:t>
            </a:fld>
            <a:endParaRPr lang="ru-RU">
              <a:cs typeface="Arial" charset="0"/>
            </a:endParaRPr>
          </a:p>
        </p:txBody>
      </p:sp>
      <p:sp>
        <p:nvSpPr>
          <p:cNvPr id="5" name="Нижний колонтитул 4"/>
          <p:cNvSpPr>
            <a:spLocks noGrp="1"/>
          </p:cNvSpPr>
          <p:nvPr>
            <p:ph type="ftr" sz="quarter" idx="3"/>
          </p:nvPr>
        </p:nvSpPr>
        <p:spPr>
          <a:xfrm>
            <a:off x="4165600" y="635643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4"/>
          </p:nvPr>
        </p:nvSpPr>
        <p:spPr>
          <a:xfrm>
            <a:off x="8737600" y="635643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8E9870C6-AC08-44F2-9403-0D9FD586478B}" type="slidenum">
              <a:rPr lang="ru-RU">
                <a:cs typeface="Arial" charset="0"/>
              </a:rPr>
              <a:pPr fontAlgn="base">
                <a:spcBef>
                  <a:spcPct val="0"/>
                </a:spcBef>
                <a:spcAft>
                  <a:spcPct val="0"/>
                </a:spcAft>
                <a:defRPr/>
              </a:pPr>
              <a:t>‹#›</a:t>
            </a:fld>
            <a:endParaRPr lang="ru-RU">
              <a:cs typeface="Arial" charset="0"/>
            </a:endParaRPr>
          </a:p>
        </p:txBody>
      </p:sp>
    </p:spTree>
    <p:extLst>
      <p:ext uri="{BB962C8B-B14F-4D97-AF65-F5344CB8AC3E}">
        <p14:creationId xmlns:p14="http://schemas.microsoft.com/office/powerpoint/2010/main" val="1262883553"/>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8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C3F092AA-7F7A-4B14-A295-713E02C11215}" type="datetimeFigureOut">
              <a:rPr lang="ru-RU">
                <a:cs typeface="Arial" charset="0"/>
              </a:rPr>
              <a:pPr fontAlgn="base">
                <a:spcBef>
                  <a:spcPct val="0"/>
                </a:spcBef>
                <a:spcAft>
                  <a:spcPct val="0"/>
                </a:spcAft>
                <a:defRPr/>
              </a:pPr>
              <a:t>06.02.2024</a:t>
            </a:fld>
            <a:endParaRPr lang="ru-RU">
              <a:cs typeface="Arial" charset="0"/>
            </a:endParaRPr>
          </a:p>
        </p:txBody>
      </p:sp>
      <p:sp>
        <p:nvSpPr>
          <p:cNvPr id="5" name="Нижний колонтитул 4"/>
          <p:cNvSpPr>
            <a:spLocks noGrp="1"/>
          </p:cNvSpPr>
          <p:nvPr>
            <p:ph type="ftr" sz="quarter" idx="3"/>
          </p:nvPr>
        </p:nvSpPr>
        <p:spPr>
          <a:xfrm>
            <a:off x="4165600" y="635638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4"/>
          </p:nvPr>
        </p:nvSpPr>
        <p:spPr>
          <a:xfrm>
            <a:off x="8737600" y="635638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8E9870C6-AC08-44F2-9403-0D9FD586478B}" type="slidenum">
              <a:rPr lang="ru-RU">
                <a:cs typeface="Arial" charset="0"/>
              </a:rPr>
              <a:pPr fontAlgn="base">
                <a:spcBef>
                  <a:spcPct val="0"/>
                </a:spcBef>
                <a:spcAft>
                  <a:spcPct val="0"/>
                </a:spcAft>
                <a:defRPr/>
              </a:pPr>
              <a:t>‹#›</a:t>
            </a:fld>
            <a:endParaRPr lang="ru-RU">
              <a:cs typeface="Arial" charset="0"/>
            </a:endParaRPr>
          </a:p>
        </p:txBody>
      </p:sp>
    </p:spTree>
    <p:extLst>
      <p:ext uri="{BB962C8B-B14F-4D97-AF65-F5344CB8AC3E}">
        <p14:creationId xmlns:p14="http://schemas.microsoft.com/office/powerpoint/2010/main" val="3929370336"/>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06.02.2024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90322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0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hyperlink" Target="https://fipi.ru/navigator-podgotovki/" TargetMode="External"/><Relationship Id="rId2" Type="http://schemas.openxmlformats.org/officeDocument/2006/relationships/hyperlink" Target="http://obrnadzor.gov.ru/navigator-gia/" TargetMode="Externa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https://fipi.ru/ege/demoversii-specifikacii-kodifikatory" TargetMode="External"/><Relationship Id="rId2" Type="http://schemas.openxmlformats.org/officeDocument/2006/relationships/hyperlink" Target="https://fipi.ru/ege/otkrytyy-bank-zadaniy-ege" TargetMode="Externa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https://rutube.ru/channel/25110944/" TargetMode="External"/><Relationship Id="rId2" Type="http://schemas.openxmlformats.org/officeDocument/2006/relationships/hyperlink" Target="https://vk.com/video/@giakuban"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9668" y="1916116"/>
            <a:ext cx="11040533" cy="3170237"/>
          </a:xfrm>
          <a:prstGeom prst="rect">
            <a:avLst/>
          </a:prstGeom>
        </p:spPr>
        <p:txBody>
          <a:bodyPr>
            <a:spAutoFit/>
          </a:bodyPr>
          <a:lstStyle/>
          <a:p>
            <a:pPr algn="ctr" fontAlgn="base">
              <a:spcBef>
                <a:spcPct val="0"/>
              </a:spcBef>
              <a:spcAft>
                <a:spcPct val="0"/>
              </a:spcAft>
              <a:defRPr/>
            </a:pPr>
            <a: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t>Государственная итоговая аттестация по образовательным программам среднего общего образования </a:t>
            </a:r>
          </a:p>
          <a:p>
            <a:pPr algn="ctr" fontAlgn="base">
              <a:spcBef>
                <a:spcPct val="0"/>
              </a:spcBef>
              <a:spcAft>
                <a:spcPct val="0"/>
              </a:spcAft>
              <a:defRPr/>
            </a:pPr>
            <a: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t>выпускников </a:t>
            </a:r>
            <a:r>
              <a:rPr lang="en-US" sz="4000" b="1" dirty="0">
                <a:solidFill>
                  <a:srgbClr val="0000CC"/>
                </a:solidFill>
                <a:effectLst>
                  <a:outerShdw blurRad="38100" dist="38100" dir="2700000" algn="tl">
                    <a:srgbClr val="000000">
                      <a:alpha val="43137"/>
                    </a:srgbClr>
                  </a:outerShdw>
                </a:effectLst>
                <a:latin typeface="Monotype Corsiva" pitchFamily="66" charset="0"/>
                <a:cs typeface="Arial" charset="0"/>
              </a:rPr>
              <a:t>XI</a:t>
            </a:r>
            <a: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t> классов </a:t>
            </a:r>
            <a:b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br>
            <a: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t>в </a:t>
            </a:r>
            <a:r>
              <a:rPr lang="ru-RU" sz="4000" b="1" dirty="0" smtClean="0">
                <a:solidFill>
                  <a:srgbClr val="0000CC"/>
                </a:solidFill>
                <a:effectLst>
                  <a:outerShdw blurRad="38100" dist="38100" dir="2700000" algn="tl">
                    <a:srgbClr val="000000">
                      <a:alpha val="43137"/>
                    </a:srgbClr>
                  </a:outerShdw>
                </a:effectLst>
                <a:latin typeface="Monotype Corsiva" pitchFamily="66" charset="0"/>
                <a:cs typeface="Arial" charset="0"/>
              </a:rPr>
              <a:t>2023 - 2024 </a:t>
            </a:r>
            <a:r>
              <a:rPr lang="ru-RU" sz="4000" b="1" dirty="0">
                <a:solidFill>
                  <a:srgbClr val="0000CC"/>
                </a:solidFill>
                <a:effectLst>
                  <a:outerShdw blurRad="38100" dist="38100" dir="2700000" algn="tl">
                    <a:srgbClr val="000000">
                      <a:alpha val="43137"/>
                    </a:srgbClr>
                  </a:outerShdw>
                </a:effectLst>
                <a:latin typeface="Monotype Corsiva" pitchFamily="66" charset="0"/>
                <a:cs typeface="Arial" charset="0"/>
              </a:rPr>
              <a:t>учебном году</a:t>
            </a:r>
            <a:endParaRPr lang="ru-RU" sz="4000" dirty="0">
              <a:solidFill>
                <a:srgbClr val="0000CC"/>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483552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92" y="18901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Заголовок 1"/>
          <p:cNvSpPr>
            <a:spLocks noGrp="1"/>
          </p:cNvSpPr>
          <p:nvPr>
            <p:ph type="title"/>
          </p:nvPr>
        </p:nvSpPr>
        <p:spPr>
          <a:xfrm>
            <a:off x="1981203" y="274741"/>
            <a:ext cx="7138988" cy="706437"/>
          </a:xfrm>
        </p:spPr>
        <p:txBody>
          <a:bodyPr/>
          <a:lstStyle/>
          <a:p>
            <a:pPr eaLnBrk="1" hangingPunct="1"/>
            <a:r>
              <a:rPr lang="ru-RU" altLang="ru-RU" sz="7200" b="1" i="1" dirty="0" smtClean="0">
                <a:solidFill>
                  <a:srgbClr val="C00000"/>
                </a:solidFill>
              </a:rPr>
              <a:t>2024</a:t>
            </a:r>
            <a:endParaRPr lang="ru-RU" altLang="ru-RU" sz="7200" b="1" i="1" dirty="0">
              <a:solidFill>
                <a:srgbClr val="C00000"/>
              </a:solidFill>
            </a:endParaRPr>
          </a:p>
        </p:txBody>
      </p:sp>
      <p:sp>
        <p:nvSpPr>
          <p:cNvPr id="9" name="TextBox 8"/>
          <p:cNvSpPr txBox="1"/>
          <p:nvPr/>
        </p:nvSpPr>
        <p:spPr>
          <a:xfrm>
            <a:off x="1631431" y="1356847"/>
            <a:ext cx="828092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800" dirty="0">
                <a:solidFill>
                  <a:prstClr val="white"/>
                </a:solidFill>
              </a:rPr>
              <a:t>10. Оценка результатов ГИА</a:t>
            </a:r>
          </a:p>
        </p:txBody>
      </p:sp>
      <p:sp>
        <p:nvSpPr>
          <p:cNvPr id="13" name="TextBox 12"/>
          <p:cNvSpPr txBox="1"/>
          <p:nvPr/>
        </p:nvSpPr>
        <p:spPr>
          <a:xfrm>
            <a:off x="635001" y="2052639"/>
            <a:ext cx="10807699"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ru-RU" sz="2200" dirty="0" smtClean="0">
                <a:solidFill>
                  <a:prstClr val="white"/>
                </a:solidFill>
              </a:rPr>
              <a:t>  </a:t>
            </a:r>
            <a:r>
              <a:rPr lang="ru-RU" sz="3200" dirty="0">
                <a:solidFill>
                  <a:prstClr val="white"/>
                </a:solidFill>
              </a:rPr>
              <a:t>Результаты ГИА признаются </a:t>
            </a:r>
            <a:r>
              <a:rPr lang="ru-RU" sz="3200" dirty="0" smtClean="0">
                <a:solidFill>
                  <a:prstClr val="white"/>
                </a:solidFill>
              </a:rPr>
              <a:t>удовлетворительными, </a:t>
            </a:r>
            <a:r>
              <a:rPr lang="ru-RU" sz="3200" dirty="0">
                <a:solidFill>
                  <a:prstClr val="white"/>
                </a:solidFill>
              </a:rPr>
              <a:t>если обучающийся  </a:t>
            </a:r>
            <a:r>
              <a:rPr lang="ru-RU" sz="3200" u="sng" dirty="0">
                <a:solidFill>
                  <a:prstClr val="white"/>
                </a:solidFill>
              </a:rPr>
              <a:t>по обязательным учебным предметам </a:t>
            </a:r>
            <a:r>
              <a:rPr lang="ru-RU" sz="3200" dirty="0">
                <a:solidFill>
                  <a:prstClr val="white"/>
                </a:solidFill>
              </a:rPr>
              <a:t>при сдаче ЕГЭ (за исключением ЕГЭ по математике Б.У.) набрал количество баллов не ниже минимального, определенного Рособнадзором, а при сдаче ГВЭ и ЕГЭ по математике Б.У. получил отметку не ниже  удовлетворительной ( три балла)</a:t>
            </a:r>
          </a:p>
        </p:txBody>
      </p:sp>
    </p:spTree>
    <p:extLst>
      <p:ext uri="{BB962C8B-B14F-4D97-AF65-F5344CB8AC3E}">
        <p14:creationId xmlns:p14="http://schemas.microsoft.com/office/powerpoint/2010/main" val="76079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269" y="188914"/>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Заголовок 1"/>
          <p:cNvSpPr>
            <a:spLocks noGrp="1"/>
          </p:cNvSpPr>
          <p:nvPr>
            <p:ph type="title"/>
          </p:nvPr>
        </p:nvSpPr>
        <p:spPr>
          <a:xfrm>
            <a:off x="1981239" y="115888"/>
            <a:ext cx="8291513" cy="792162"/>
          </a:xfrm>
        </p:spPr>
        <p:txBody>
          <a:bodyPr/>
          <a:lstStyle/>
          <a:p>
            <a:pPr eaLnBrk="1" hangingPunct="1"/>
            <a:r>
              <a:rPr lang="ru-RU" altLang="ru-RU" sz="6000" dirty="0" smtClean="0">
                <a:solidFill>
                  <a:srgbClr val="FF0000"/>
                </a:solidFill>
              </a:rPr>
              <a:t>2024</a:t>
            </a:r>
            <a:endParaRPr lang="ru-RU" altLang="ru-RU" sz="6000" dirty="0"/>
          </a:p>
        </p:txBody>
      </p:sp>
      <p:pic>
        <p:nvPicPr>
          <p:cNvPr id="43013" name="Picture 13" descr="Картинки по запросу аттестат с отличием 9 клас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284" y="1557339"/>
            <a:ext cx="4110037"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ямая со стрелкой 7"/>
          <p:cNvCxnSpPr/>
          <p:nvPr/>
        </p:nvCxnSpPr>
        <p:spPr>
          <a:xfrm flipV="1">
            <a:off x="3719513" y="4581525"/>
            <a:ext cx="0" cy="647700"/>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7245801" y="2269622"/>
            <a:ext cx="4172327" cy="156966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defRPr/>
            </a:pPr>
            <a:r>
              <a:rPr lang="ru-RU" sz="3200" dirty="0">
                <a:solidFill>
                  <a:prstClr val="black"/>
                </a:solidFill>
                <a:latin typeface="Arial" charset="0"/>
                <a:cs typeface="Arial" charset="0"/>
              </a:rPr>
              <a:t>ГИА   не влияет на отметку</a:t>
            </a:r>
          </a:p>
          <a:p>
            <a:pPr algn="ctr" fontAlgn="base">
              <a:spcBef>
                <a:spcPct val="0"/>
              </a:spcBef>
              <a:spcAft>
                <a:spcPct val="0"/>
              </a:spcAft>
              <a:defRPr/>
            </a:pPr>
            <a:r>
              <a:rPr lang="ru-RU" sz="3200" dirty="0">
                <a:solidFill>
                  <a:prstClr val="black"/>
                </a:solidFill>
                <a:latin typeface="Arial" charset="0"/>
                <a:cs typeface="Arial" charset="0"/>
              </a:rPr>
              <a:t> в аттестате </a:t>
            </a:r>
          </a:p>
        </p:txBody>
      </p:sp>
      <p:cxnSp>
        <p:nvCxnSpPr>
          <p:cNvPr id="12" name="Прямая со стрелкой 11"/>
          <p:cNvCxnSpPr/>
          <p:nvPr/>
        </p:nvCxnSpPr>
        <p:spPr>
          <a:xfrm>
            <a:off x="8688388" y="4076701"/>
            <a:ext cx="0" cy="504825"/>
          </a:xfrm>
          <a:prstGeom prst="straightConnector1">
            <a:avLst/>
          </a:prstGeom>
          <a:ln w="57150">
            <a:tailEnd type="arrow"/>
          </a:ln>
        </p:spPr>
        <p:style>
          <a:lnRef idx="1">
            <a:schemeClr val="accent6"/>
          </a:lnRef>
          <a:fillRef idx="0">
            <a:schemeClr val="accent6"/>
          </a:fillRef>
          <a:effectRef idx="0">
            <a:schemeClr val="accent6"/>
          </a:effectRef>
          <a:fontRef idx="minor">
            <a:schemeClr val="tx1"/>
          </a:fontRef>
        </p:style>
      </p:cxnSp>
      <p:sp>
        <p:nvSpPr>
          <p:cNvPr id="43022" name="TextBox 12"/>
          <p:cNvSpPr txBox="1">
            <a:spLocks noChangeArrowheads="1"/>
          </p:cNvSpPr>
          <p:nvPr/>
        </p:nvSpPr>
        <p:spPr bwMode="auto">
          <a:xfrm>
            <a:off x="7969437" y="4905375"/>
            <a:ext cx="16557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ru-RU" altLang="ru-RU" sz="3200" b="1" dirty="0">
                <a:solidFill>
                  <a:srgbClr val="FF0000"/>
                </a:solidFill>
              </a:rPr>
              <a:t>10</a:t>
            </a:r>
            <a:r>
              <a:rPr lang="ru-RU" altLang="ru-RU" sz="3200" dirty="0">
                <a:solidFill>
                  <a:prstClr val="black"/>
                </a:solidFill>
              </a:rPr>
              <a:t> – </a:t>
            </a:r>
            <a:r>
              <a:rPr lang="ru-RU" altLang="ru-RU" sz="3200" b="1" dirty="0">
                <a:solidFill>
                  <a:srgbClr val="00B050"/>
                </a:solidFill>
              </a:rPr>
              <a:t>11</a:t>
            </a:r>
            <a:r>
              <a:rPr lang="ru-RU" altLang="ru-RU" sz="3200" dirty="0">
                <a:solidFill>
                  <a:prstClr val="black"/>
                </a:solidFill>
              </a:rPr>
              <a:t> класс</a:t>
            </a:r>
          </a:p>
        </p:txBody>
      </p:sp>
    </p:spTree>
    <p:extLst>
      <p:ext uri="{BB962C8B-B14F-4D97-AF65-F5344CB8AC3E}">
        <p14:creationId xmlns:p14="http://schemas.microsoft.com/office/powerpoint/2010/main" val="343953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92" y="18901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Заголовок 1"/>
          <p:cNvSpPr>
            <a:spLocks noGrp="1"/>
          </p:cNvSpPr>
          <p:nvPr>
            <p:ph type="title"/>
          </p:nvPr>
        </p:nvSpPr>
        <p:spPr>
          <a:xfrm>
            <a:off x="1981203" y="274741"/>
            <a:ext cx="7138988" cy="706437"/>
          </a:xfrm>
        </p:spPr>
        <p:txBody>
          <a:bodyPr/>
          <a:lstStyle/>
          <a:p>
            <a:pPr eaLnBrk="1" hangingPunct="1"/>
            <a:r>
              <a:rPr lang="ru-RU" altLang="ru-RU" sz="7200" b="1" i="1" dirty="0" smtClean="0">
                <a:solidFill>
                  <a:srgbClr val="C00000"/>
                </a:solidFill>
              </a:rPr>
              <a:t>2024</a:t>
            </a:r>
            <a:endParaRPr lang="ru-RU" altLang="ru-RU" sz="7200" b="1" i="1" dirty="0">
              <a:solidFill>
                <a:srgbClr val="C00000"/>
              </a:solidFill>
            </a:endParaRPr>
          </a:p>
        </p:txBody>
      </p:sp>
      <p:sp>
        <p:nvSpPr>
          <p:cNvPr id="11" name="Прямоугольник 10"/>
          <p:cNvSpPr/>
          <p:nvPr/>
        </p:nvSpPr>
        <p:spPr>
          <a:xfrm>
            <a:off x="909766" y="1535113"/>
            <a:ext cx="10672714"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ru-RU" sz="3600" dirty="0" smtClean="0">
                <a:solidFill>
                  <a:prstClr val="white"/>
                </a:solidFill>
              </a:rPr>
              <a:t> </a:t>
            </a:r>
            <a:r>
              <a:rPr lang="ru-RU" sz="3600" dirty="0">
                <a:solidFill>
                  <a:prstClr val="white"/>
                </a:solidFill>
              </a:rPr>
              <a:t>Итоговые отметки за 11 класс определяются как среднее арифметическое полугодовых и годовых отметок обучающихся и выставляются в аттестат целыми числами в соответствии с правилами математического округления. </a:t>
            </a:r>
          </a:p>
          <a:p>
            <a:pPr algn="just">
              <a:defRPr/>
            </a:pPr>
            <a:r>
              <a:rPr lang="ru-RU" sz="3600" dirty="0">
                <a:solidFill>
                  <a:prstClr val="white"/>
                </a:solidFill>
              </a:rPr>
              <a:t>Т.Е. по 6 отметкам</a:t>
            </a:r>
            <a:r>
              <a:rPr lang="ru-RU" sz="3600" dirty="0" smtClean="0">
                <a:solidFill>
                  <a:prstClr val="white"/>
                </a:solidFill>
              </a:rPr>
              <a:t>. </a:t>
            </a:r>
          </a:p>
          <a:p>
            <a:pPr algn="just">
              <a:defRPr/>
            </a:pPr>
            <a:r>
              <a:rPr lang="ru-RU" sz="2400" dirty="0" smtClean="0">
                <a:solidFill>
                  <a:prstClr val="white"/>
                </a:solidFill>
              </a:rPr>
              <a:t>(приказ </a:t>
            </a:r>
            <a:r>
              <a:rPr lang="ru-RU" sz="2400" dirty="0" err="1" smtClean="0">
                <a:solidFill>
                  <a:prstClr val="white"/>
                </a:solidFill>
              </a:rPr>
              <a:t>Минпросвещения</a:t>
            </a:r>
            <a:r>
              <a:rPr lang="ru-RU" sz="2400" dirty="0" smtClean="0">
                <a:solidFill>
                  <a:prstClr val="white"/>
                </a:solidFill>
              </a:rPr>
              <a:t> РФ от 5.10.2020 г. №546 «Об утверждении Порядка заполнения, учета и выдачи аттестатов об основном общем и среднем общем образовании и дубликатов»</a:t>
            </a:r>
            <a:endParaRPr lang="ru-RU" sz="2400" dirty="0">
              <a:solidFill>
                <a:prstClr val="white"/>
              </a:solidFill>
            </a:endParaRPr>
          </a:p>
        </p:txBody>
      </p:sp>
      <p:sp>
        <p:nvSpPr>
          <p:cNvPr id="4" name="Текст 3"/>
          <p:cNvSpPr>
            <a:spLocks noGrp="1"/>
          </p:cNvSpPr>
          <p:nvPr>
            <p:ph type="body" sz="quarter" idx="3"/>
          </p:nvPr>
        </p:nvSpPr>
        <p:spPr/>
        <p:txBody>
          <a:bodyPr/>
          <a:lstStyle/>
          <a:p>
            <a:endParaRPr lang="ru-RU"/>
          </a:p>
        </p:txBody>
      </p:sp>
    </p:spTree>
    <p:extLst>
      <p:ext uri="{BB962C8B-B14F-4D97-AF65-F5344CB8AC3E}">
        <p14:creationId xmlns:p14="http://schemas.microsoft.com/office/powerpoint/2010/main" val="1539195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defTabSz="912813"/>
            <a:r>
              <a:rPr lang="ru-RU" altLang="ru-RU" smtClean="0"/>
              <a:t>математика</a:t>
            </a:r>
          </a:p>
        </p:txBody>
      </p:sp>
      <p:cxnSp>
        <p:nvCxnSpPr>
          <p:cNvPr id="5" name="Прямая со стрелкой 4"/>
          <p:cNvCxnSpPr/>
          <p:nvPr/>
        </p:nvCxnSpPr>
        <p:spPr>
          <a:xfrm flipH="1">
            <a:off x="3600476" y="1197012"/>
            <a:ext cx="958849" cy="9366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7440109" y="1197012"/>
            <a:ext cx="960967" cy="9366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269" name="Прямоугольник 6"/>
          <p:cNvSpPr>
            <a:spLocks noChangeArrowheads="1"/>
          </p:cNvSpPr>
          <p:nvPr/>
        </p:nvSpPr>
        <p:spPr bwMode="auto">
          <a:xfrm>
            <a:off x="1295400" y="2276512"/>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fontAlgn="base">
              <a:spcBef>
                <a:spcPct val="0"/>
              </a:spcBef>
              <a:spcAft>
                <a:spcPct val="0"/>
              </a:spcAft>
            </a:pPr>
            <a:r>
              <a:rPr lang="ru-RU" altLang="ru-RU" sz="3600" smtClean="0">
                <a:solidFill>
                  <a:prstClr val="black"/>
                </a:solidFill>
                <a:cs typeface="Arial" charset="0"/>
              </a:rPr>
              <a:t>Базовый ЕГЭ</a:t>
            </a:r>
          </a:p>
        </p:txBody>
      </p:sp>
      <p:sp>
        <p:nvSpPr>
          <p:cNvPr id="11270" name="Прямоугольник 7"/>
          <p:cNvSpPr>
            <a:spLocks noChangeArrowheads="1"/>
          </p:cNvSpPr>
          <p:nvPr/>
        </p:nvSpPr>
        <p:spPr bwMode="auto">
          <a:xfrm>
            <a:off x="6864351" y="2276512"/>
            <a:ext cx="3534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fontAlgn="base">
              <a:spcBef>
                <a:spcPct val="0"/>
              </a:spcBef>
              <a:spcAft>
                <a:spcPct val="0"/>
              </a:spcAft>
            </a:pPr>
            <a:r>
              <a:rPr lang="ru-RU" altLang="ru-RU" sz="3600" smtClean="0">
                <a:solidFill>
                  <a:prstClr val="black"/>
                </a:solidFill>
                <a:cs typeface="Arial" charset="0"/>
              </a:rPr>
              <a:t>Профильный ЕГЭ</a:t>
            </a:r>
          </a:p>
        </p:txBody>
      </p:sp>
      <p:sp>
        <p:nvSpPr>
          <p:cNvPr id="11271" name="Прямоугольник 8"/>
          <p:cNvSpPr>
            <a:spLocks noChangeArrowheads="1"/>
          </p:cNvSpPr>
          <p:nvPr/>
        </p:nvSpPr>
        <p:spPr bwMode="auto">
          <a:xfrm>
            <a:off x="239184" y="2997201"/>
            <a:ext cx="523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fontAlgn="base">
              <a:spcBef>
                <a:spcPct val="0"/>
              </a:spcBef>
              <a:spcAft>
                <a:spcPct val="0"/>
              </a:spcAft>
            </a:pPr>
            <a:r>
              <a:rPr lang="ru-RU" altLang="ru-RU" sz="2400" b="1" smtClean="0">
                <a:solidFill>
                  <a:srgbClr val="FF0000"/>
                </a:solidFill>
                <a:cs typeface="Arial" charset="0"/>
              </a:rPr>
              <a:t>Баллы</a:t>
            </a:r>
            <a:r>
              <a:rPr lang="ru-RU" altLang="ru-RU" sz="2400" smtClean="0">
                <a:solidFill>
                  <a:prstClr val="black"/>
                </a:solidFill>
                <a:cs typeface="Arial" charset="0"/>
              </a:rPr>
              <a:t>, полученные на базовом ЕГЭ по математике, </a:t>
            </a:r>
            <a:r>
              <a:rPr lang="ru-RU" altLang="ru-RU" sz="2400" b="1" smtClean="0">
                <a:solidFill>
                  <a:srgbClr val="FF0000"/>
                </a:solidFill>
                <a:cs typeface="Arial" charset="0"/>
              </a:rPr>
              <a:t>не переводятся в стобалльную шкалу </a:t>
            </a:r>
            <a:r>
              <a:rPr lang="ru-RU" altLang="ru-RU" sz="2400" smtClean="0">
                <a:solidFill>
                  <a:prstClr val="black"/>
                </a:solidFill>
                <a:cs typeface="Arial" charset="0"/>
              </a:rPr>
              <a:t>и </a:t>
            </a:r>
            <a:r>
              <a:rPr lang="ru-RU" altLang="ru-RU" sz="2400" b="1" smtClean="0">
                <a:solidFill>
                  <a:prstClr val="black"/>
                </a:solidFill>
                <a:cs typeface="Arial" charset="0"/>
              </a:rPr>
              <a:t>не дают возможности участия в конкурсе на поступление в вузы.</a:t>
            </a:r>
          </a:p>
        </p:txBody>
      </p:sp>
      <p:sp>
        <p:nvSpPr>
          <p:cNvPr id="11272" name="Прямоугольник 9"/>
          <p:cNvSpPr>
            <a:spLocks noChangeArrowheads="1"/>
          </p:cNvSpPr>
          <p:nvPr/>
        </p:nvSpPr>
        <p:spPr bwMode="auto">
          <a:xfrm>
            <a:off x="6383869" y="2997201"/>
            <a:ext cx="55202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fontAlgn="base">
              <a:spcBef>
                <a:spcPct val="0"/>
              </a:spcBef>
              <a:spcAft>
                <a:spcPct val="0"/>
              </a:spcAft>
            </a:pPr>
            <a:r>
              <a:rPr lang="ru-RU" altLang="ru-RU" sz="2400" b="1" smtClean="0">
                <a:solidFill>
                  <a:srgbClr val="FF0000"/>
                </a:solidFill>
                <a:cs typeface="Arial" charset="0"/>
              </a:rPr>
              <a:t>Результаты</a:t>
            </a:r>
            <a:r>
              <a:rPr lang="ru-RU" altLang="ru-RU" sz="2400" smtClean="0">
                <a:solidFill>
                  <a:prstClr val="black"/>
                </a:solidFill>
                <a:cs typeface="Arial" charset="0"/>
              </a:rPr>
              <a:t> профильного ЕГЭ по математике </a:t>
            </a:r>
            <a:r>
              <a:rPr lang="ru-RU" altLang="ru-RU" sz="2400" b="1" smtClean="0">
                <a:solidFill>
                  <a:srgbClr val="FF0000"/>
                </a:solidFill>
                <a:cs typeface="Arial" charset="0"/>
              </a:rPr>
              <a:t>переводятся в стобалльную шкалу </a:t>
            </a:r>
            <a:r>
              <a:rPr lang="ru-RU" altLang="ru-RU" sz="2400" smtClean="0">
                <a:solidFill>
                  <a:prstClr val="black"/>
                </a:solidFill>
                <a:cs typeface="Arial" charset="0"/>
              </a:rPr>
              <a:t>и </a:t>
            </a:r>
            <a:r>
              <a:rPr lang="ru-RU" altLang="ru-RU" sz="2400" b="1" smtClean="0">
                <a:solidFill>
                  <a:prstClr val="black"/>
                </a:solidFill>
                <a:cs typeface="Arial" charset="0"/>
              </a:rPr>
              <a:t>могут быть представлены абитуриентом на конкурс для поступления в вуз.</a:t>
            </a:r>
          </a:p>
        </p:txBody>
      </p:sp>
    </p:spTree>
    <p:extLst>
      <p:ext uri="{BB962C8B-B14F-4D97-AF65-F5344CB8AC3E}">
        <p14:creationId xmlns:p14="http://schemas.microsoft.com/office/powerpoint/2010/main" val="415230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та\фоны для презентаций новые\Sbortik №4_foni100 shtuk\26-4.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Прямоугольник 3"/>
          <p:cNvSpPr/>
          <p:nvPr/>
        </p:nvSpPr>
        <p:spPr>
          <a:xfrm>
            <a:off x="1391477" y="908720"/>
            <a:ext cx="9648395" cy="1938992"/>
          </a:xfrm>
          <a:prstGeom prst="rect">
            <a:avLst/>
          </a:prstGeom>
        </p:spPr>
        <p:txBody>
          <a:bodyPr wrap="square">
            <a:spAutoFit/>
          </a:bodyPr>
          <a:lstStyle/>
          <a:p>
            <a:r>
              <a:rPr lang="ru-RU" sz="2400" dirty="0" smtClean="0">
                <a:solidFill>
                  <a:prstClr val="black"/>
                </a:solidFill>
                <a:latin typeface="Times New Roman" pitchFamily="18" charset="0"/>
                <a:cs typeface="Times New Roman" pitchFamily="18" charset="0"/>
              </a:rPr>
              <a:t>Экзамен проходит в 2 дня:</a:t>
            </a:r>
          </a:p>
          <a:p>
            <a:r>
              <a:rPr lang="ru-RU" sz="2400" dirty="0" smtClean="0">
                <a:solidFill>
                  <a:prstClr val="black"/>
                </a:solidFill>
                <a:latin typeface="Times New Roman" pitchFamily="18" charset="0"/>
                <a:cs typeface="Times New Roman" pitchFamily="18" charset="0"/>
              </a:rPr>
              <a:t>               первый день – письменная часть,</a:t>
            </a:r>
          </a:p>
          <a:p>
            <a:r>
              <a:rPr lang="ru-RU" sz="2400" dirty="0" smtClean="0">
                <a:solidFill>
                  <a:prstClr val="black"/>
                </a:solidFill>
                <a:latin typeface="Times New Roman" pitchFamily="18" charset="0"/>
                <a:cs typeface="Times New Roman" pitchFamily="18" charset="0"/>
              </a:rPr>
              <a:t>               второй – устная часть (17 минут, 4 задания).</a:t>
            </a:r>
          </a:p>
          <a:p>
            <a:r>
              <a:rPr lang="ru-RU" sz="2400" dirty="0" smtClean="0">
                <a:solidFill>
                  <a:prstClr val="black"/>
                </a:solidFill>
                <a:latin typeface="Times New Roman" pitchFamily="18" charset="0"/>
                <a:cs typeface="Times New Roman" pitchFamily="18" charset="0"/>
              </a:rPr>
              <a:t>Письменная часть оценивается   80 баллами,</a:t>
            </a:r>
          </a:p>
          <a:p>
            <a:r>
              <a:rPr lang="ru-RU" sz="2400" dirty="0" smtClean="0">
                <a:solidFill>
                  <a:prstClr val="black"/>
                </a:solidFill>
                <a:latin typeface="Times New Roman" pitchFamily="18" charset="0"/>
                <a:cs typeface="Times New Roman" pitchFamily="18" charset="0"/>
              </a:rPr>
              <a:t> устная – 20 баллами.</a:t>
            </a:r>
          </a:p>
        </p:txBody>
      </p:sp>
      <p:pic>
        <p:nvPicPr>
          <p:cNvPr id="5" name="Picture 4" descr="http://wallpapers1.hellowallpaper.com/art_3d-desktops-widescreen--11_24-2560x1600.jpg"/>
          <p:cNvPicPr>
            <a:picLocks noChangeAspect="1" noChangeArrowheads="1"/>
          </p:cNvPicPr>
          <p:nvPr/>
        </p:nvPicPr>
        <p:blipFill>
          <a:blip r:embed="rId3" cstate="print">
            <a:grayscl/>
          </a:blip>
          <a:srcRect l="1676" t="12413" r="4483" b="18075"/>
          <a:stretch>
            <a:fillRect/>
          </a:stretch>
        </p:blipFill>
        <p:spPr bwMode="auto">
          <a:xfrm>
            <a:off x="3023660" y="2780928"/>
            <a:ext cx="5376597" cy="2016224"/>
          </a:xfrm>
          <a:prstGeom prst="rect">
            <a:avLst/>
          </a:prstGeom>
          <a:noFill/>
        </p:spPr>
      </p:pic>
      <p:sp>
        <p:nvSpPr>
          <p:cNvPr id="6" name="Блок-схема: процесс 5"/>
          <p:cNvSpPr/>
          <p:nvPr/>
        </p:nvSpPr>
        <p:spPr>
          <a:xfrm>
            <a:off x="335361" y="5013176"/>
            <a:ext cx="3552395" cy="1008112"/>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9BBB59">
                    <a:lumMod val="50000"/>
                  </a:srgbClr>
                </a:solidFill>
                <a:latin typeface="Times New Roman" pitchFamily="18" charset="0"/>
                <a:cs typeface="Times New Roman" pitchFamily="18" charset="0"/>
              </a:rPr>
              <a:t>Письменная часть</a:t>
            </a:r>
            <a:endParaRPr lang="ru-RU" sz="2800" b="1" dirty="0">
              <a:solidFill>
                <a:srgbClr val="9BBB59">
                  <a:lumMod val="50000"/>
                </a:srgbClr>
              </a:solidFill>
              <a:latin typeface="Times New Roman" pitchFamily="18" charset="0"/>
              <a:cs typeface="Times New Roman" pitchFamily="18" charset="0"/>
            </a:endParaRPr>
          </a:p>
        </p:txBody>
      </p:sp>
      <p:sp>
        <p:nvSpPr>
          <p:cNvPr id="7" name="Скругленный прямоугольник 6"/>
          <p:cNvSpPr/>
          <p:nvPr/>
        </p:nvSpPr>
        <p:spPr>
          <a:xfrm>
            <a:off x="4847861" y="5085184"/>
            <a:ext cx="1728192"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9BBB59">
                    <a:lumMod val="50000"/>
                  </a:srgbClr>
                </a:solidFill>
                <a:latin typeface="Times New Roman" pitchFamily="18" charset="0"/>
                <a:cs typeface="Times New Roman" pitchFamily="18" charset="0"/>
              </a:rPr>
              <a:t>и</a:t>
            </a:r>
            <a:endParaRPr lang="ru-RU" sz="2800" b="1" dirty="0">
              <a:solidFill>
                <a:srgbClr val="9BBB59">
                  <a:lumMod val="50000"/>
                </a:srgbClr>
              </a:solidFill>
              <a:latin typeface="Times New Roman" pitchFamily="18" charset="0"/>
              <a:cs typeface="Times New Roman" pitchFamily="18" charset="0"/>
            </a:endParaRPr>
          </a:p>
        </p:txBody>
      </p:sp>
      <p:sp>
        <p:nvSpPr>
          <p:cNvPr id="8" name="Блок-схема: процесс 7"/>
          <p:cNvSpPr/>
          <p:nvPr/>
        </p:nvSpPr>
        <p:spPr>
          <a:xfrm>
            <a:off x="7824192" y="5013176"/>
            <a:ext cx="3648405" cy="1008112"/>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9BBB59">
                    <a:lumMod val="50000"/>
                  </a:srgbClr>
                </a:solidFill>
                <a:latin typeface="Times New Roman" pitchFamily="18" charset="0"/>
                <a:cs typeface="Times New Roman" pitchFamily="18" charset="0"/>
              </a:rPr>
              <a:t>Устная часть</a:t>
            </a:r>
            <a:endParaRPr lang="ru-RU" sz="2800" b="1" dirty="0">
              <a:solidFill>
                <a:srgbClr val="9BBB59">
                  <a:lumMod val="50000"/>
                </a:srgbClr>
              </a:solidFill>
              <a:latin typeface="Times New Roman" pitchFamily="18" charset="0"/>
              <a:cs typeface="Times New Roman" pitchFamily="18" charset="0"/>
            </a:endParaRPr>
          </a:p>
        </p:txBody>
      </p:sp>
      <p:sp>
        <p:nvSpPr>
          <p:cNvPr id="9" name="Заголовок 1"/>
          <p:cNvSpPr txBox="1">
            <a:spLocks/>
          </p:cNvSpPr>
          <p:nvPr/>
        </p:nvSpPr>
        <p:spPr>
          <a:xfrm>
            <a:off x="952421" y="260648"/>
            <a:ext cx="11239579" cy="850106"/>
          </a:xfrm>
          <a:prstGeom prst="rect">
            <a:avLst/>
          </a:prstGeom>
        </p:spPr>
        <p:txBody>
          <a:bodyPr/>
          <a:lstStyle/>
          <a:p>
            <a:pPr algn="ctr">
              <a:spcBef>
                <a:spcPct val="0"/>
              </a:spcBef>
              <a:defRPr/>
            </a:pPr>
            <a:r>
              <a:rPr lang="ru-RU" sz="4000" b="1" dirty="0" smtClean="0">
                <a:solidFill>
                  <a:srgbClr val="4F81BD">
                    <a:lumMod val="75000"/>
                  </a:srgbClr>
                </a:solidFill>
                <a:latin typeface="Times New Roman" pitchFamily="18" charset="0"/>
                <a:cs typeface="Times New Roman" pitchFamily="18" charset="0"/>
              </a:rPr>
              <a:t>ЕГЭ по иностранному языку</a:t>
            </a:r>
            <a:r>
              <a:rPr lang="ru-RU" sz="4400" dirty="0" smtClean="0">
                <a:solidFill>
                  <a:srgbClr val="4F81BD">
                    <a:lumMod val="75000"/>
                  </a:srgbClr>
                </a:solidFill>
                <a:latin typeface="Times New Roman" pitchFamily="18" charset="0"/>
                <a:cs typeface="Times New Roman" pitchFamily="18" charset="0"/>
              </a:rPr>
              <a:t> </a:t>
            </a:r>
            <a:endParaRPr lang="ru-RU" sz="4400" dirty="0">
              <a:solidFill>
                <a:srgbClr val="4F81BD">
                  <a:lumMod val="75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956161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КЭГЭ по информатике</a:t>
            </a:r>
            <a:endParaRPr lang="ru-RU" dirty="0"/>
          </a:p>
        </p:txBody>
      </p:sp>
      <p:sp>
        <p:nvSpPr>
          <p:cNvPr id="3" name="Объект 2"/>
          <p:cNvSpPr>
            <a:spLocks noGrp="1"/>
          </p:cNvSpPr>
          <p:nvPr>
            <p:ph idx="1"/>
          </p:nvPr>
        </p:nvSpPr>
        <p:spPr/>
        <p:txBody>
          <a:bodyPr>
            <a:normAutofit/>
          </a:bodyPr>
          <a:lstStyle/>
          <a:p>
            <a:r>
              <a:rPr lang="ru-RU" sz="3600" dirty="0" smtClean="0"/>
              <a:t>ЕГЭ по информатике проводится в компьютерной форме. Компьютерное предъявление КИМ позволило включить в работу задания на практическое программирование, работу с электронными таблицами и информационный поиск. </a:t>
            </a:r>
            <a:endParaRPr lang="ru-RU" sz="3600" dirty="0"/>
          </a:p>
        </p:txBody>
      </p:sp>
    </p:spTree>
    <p:extLst>
      <p:ext uri="{BB962C8B-B14F-4D97-AF65-F5344CB8AC3E}">
        <p14:creationId xmlns:p14="http://schemas.microsoft.com/office/powerpoint/2010/main" val="402541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8736" y="1013969"/>
            <a:ext cx="7829296" cy="987551"/>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9103359" y="1013969"/>
            <a:ext cx="1011935" cy="987551"/>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p:nvPr/>
        </p:nvSpPr>
        <p:spPr>
          <a:xfrm>
            <a:off x="2440939" y="1169754"/>
            <a:ext cx="7056120" cy="755762"/>
          </a:xfrm>
          <a:prstGeom prst="rect">
            <a:avLst/>
          </a:prstGeom>
        </p:spPr>
        <p:txBody>
          <a:bodyPr vert="horz" wrap="square" lIns="0" tIns="16933" rIns="0" bIns="0" rtlCol="0">
            <a:spAutoFit/>
          </a:bodyPr>
          <a:lstStyle/>
          <a:p>
            <a:pPr marL="16933" defTabSz="1219170">
              <a:spcBef>
                <a:spcPts val="133"/>
              </a:spcBef>
            </a:pPr>
            <a:r>
              <a:rPr lang="ru-RU" sz="4800" b="1" spc="167" dirty="0">
                <a:solidFill>
                  <a:prstClr val="black"/>
                </a:solidFill>
                <a:latin typeface="Georgia"/>
                <a:cs typeface="Georgia"/>
              </a:rPr>
              <a:t>3</a:t>
            </a:r>
            <a:r>
              <a:rPr sz="4800" b="1" spc="167" dirty="0" smtClean="0">
                <a:solidFill>
                  <a:prstClr val="black"/>
                </a:solidFill>
                <a:latin typeface="Georgia"/>
                <a:cs typeface="Georgia"/>
              </a:rPr>
              <a:t> </a:t>
            </a:r>
            <a:r>
              <a:rPr sz="4800" b="1" dirty="0">
                <a:solidFill>
                  <a:prstClr val="black"/>
                </a:solidFill>
                <a:latin typeface="Georgia"/>
                <a:cs typeface="Georgia"/>
              </a:rPr>
              <a:t>периода </a:t>
            </a:r>
            <a:r>
              <a:rPr sz="4800" b="1" spc="73" dirty="0">
                <a:solidFill>
                  <a:prstClr val="black"/>
                </a:solidFill>
                <a:latin typeface="Georgia"/>
                <a:cs typeface="Georgia"/>
              </a:rPr>
              <a:t>сдачи</a:t>
            </a:r>
            <a:r>
              <a:rPr sz="4800" b="1" spc="-247" dirty="0">
                <a:solidFill>
                  <a:prstClr val="black"/>
                </a:solidFill>
                <a:latin typeface="Georgia"/>
                <a:cs typeface="Georgia"/>
              </a:rPr>
              <a:t> </a:t>
            </a:r>
            <a:r>
              <a:rPr sz="4800" b="1" spc="20" dirty="0">
                <a:solidFill>
                  <a:prstClr val="black"/>
                </a:solidFill>
                <a:latin typeface="Georgia"/>
                <a:cs typeface="Georgia"/>
              </a:rPr>
              <a:t>ЕГЭ</a:t>
            </a:r>
            <a:endParaRPr sz="4800" dirty="0">
              <a:solidFill>
                <a:prstClr val="black"/>
              </a:solidFill>
              <a:latin typeface="Georgia"/>
              <a:cs typeface="Georgia"/>
            </a:endParaRPr>
          </a:p>
        </p:txBody>
      </p:sp>
      <p:sp>
        <p:nvSpPr>
          <p:cNvPr id="5" name="object 5"/>
          <p:cNvSpPr txBox="1">
            <a:spLocks noGrp="1"/>
          </p:cNvSpPr>
          <p:nvPr>
            <p:ph type="title"/>
          </p:nvPr>
        </p:nvSpPr>
        <p:spPr>
          <a:xfrm>
            <a:off x="3550072" y="79011"/>
            <a:ext cx="6714067" cy="920830"/>
          </a:xfrm>
          <a:prstGeom prst="rect">
            <a:avLst/>
          </a:prstGeom>
        </p:spPr>
        <p:txBody>
          <a:bodyPr vert="horz" wrap="square" lIns="0" tIns="17780" rIns="0" bIns="0" rtlCol="0">
            <a:spAutoFit/>
          </a:bodyPr>
          <a:lstStyle/>
          <a:p>
            <a:pPr marL="16933">
              <a:spcBef>
                <a:spcPts val="140"/>
              </a:spcBef>
            </a:pPr>
            <a:r>
              <a:rPr sz="5867" spc="-253" dirty="0">
                <a:latin typeface="Times New Roman"/>
                <a:cs typeface="Times New Roman"/>
              </a:rPr>
              <a:t>РАСПИСАНИЕ</a:t>
            </a:r>
            <a:r>
              <a:rPr sz="5867" spc="-413" dirty="0">
                <a:latin typeface="Times New Roman"/>
                <a:cs typeface="Times New Roman"/>
              </a:rPr>
              <a:t> </a:t>
            </a:r>
            <a:r>
              <a:rPr sz="5867" spc="-133" dirty="0">
                <a:latin typeface="Times New Roman"/>
                <a:cs typeface="Times New Roman"/>
              </a:rPr>
              <a:t>ЕГЭ</a:t>
            </a:r>
            <a:endParaRPr sz="5867">
              <a:latin typeface="Times New Roman"/>
              <a:cs typeface="Times New Roman"/>
            </a:endParaRPr>
          </a:p>
        </p:txBody>
      </p:sp>
      <p:sp>
        <p:nvSpPr>
          <p:cNvPr id="6" name="object 6"/>
          <p:cNvSpPr/>
          <p:nvPr/>
        </p:nvSpPr>
        <p:spPr>
          <a:xfrm>
            <a:off x="3566498" y="958764"/>
            <a:ext cx="6679353" cy="0"/>
          </a:xfrm>
          <a:custGeom>
            <a:avLst/>
            <a:gdLst/>
            <a:ahLst/>
            <a:cxnLst/>
            <a:rect l="l" t="t" r="r" b="b"/>
            <a:pathLst>
              <a:path w="5009515">
                <a:moveTo>
                  <a:pt x="0" y="0"/>
                </a:moveTo>
                <a:lnTo>
                  <a:pt x="5009387" y="0"/>
                </a:lnTo>
              </a:path>
            </a:pathLst>
          </a:custGeom>
          <a:ln w="53339">
            <a:solidFill>
              <a:srgbClr val="FF0000"/>
            </a:solidFill>
          </a:ln>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1135888" y="2566415"/>
            <a:ext cx="4364736" cy="173736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1855215" y="2523743"/>
            <a:ext cx="3011423" cy="1698752"/>
          </a:xfrm>
          <a:prstGeom prst="rect">
            <a:avLst/>
          </a:prstGeom>
          <a:blipFill>
            <a:blip r:embed="rId5"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9" name="object 9"/>
          <p:cNvSpPr/>
          <p:nvPr/>
        </p:nvSpPr>
        <p:spPr>
          <a:xfrm>
            <a:off x="1199455" y="2603160"/>
            <a:ext cx="4237499" cy="1610360"/>
          </a:xfrm>
          <a:prstGeom prst="rect">
            <a:avLst/>
          </a:prstGeom>
          <a:blipFill>
            <a:blip r:embed="rId6"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10"/>
          <p:cNvSpPr/>
          <p:nvPr/>
        </p:nvSpPr>
        <p:spPr>
          <a:xfrm>
            <a:off x="1199455" y="2603160"/>
            <a:ext cx="4237567" cy="1610360"/>
          </a:xfrm>
          <a:custGeom>
            <a:avLst/>
            <a:gdLst/>
            <a:ahLst/>
            <a:cxnLst/>
            <a:rect l="l" t="t" r="r" b="b"/>
            <a:pathLst>
              <a:path w="3178175" h="1207770">
                <a:moveTo>
                  <a:pt x="0" y="201295"/>
                </a:moveTo>
                <a:lnTo>
                  <a:pt x="5316" y="155114"/>
                </a:lnTo>
                <a:lnTo>
                  <a:pt x="20461" y="112735"/>
                </a:lnTo>
                <a:lnTo>
                  <a:pt x="44226" y="75361"/>
                </a:lnTo>
                <a:lnTo>
                  <a:pt x="75401" y="44197"/>
                </a:lnTo>
                <a:lnTo>
                  <a:pt x="112779" y="20445"/>
                </a:lnTo>
                <a:lnTo>
                  <a:pt x="155150" y="5312"/>
                </a:lnTo>
                <a:lnTo>
                  <a:pt x="201307" y="0"/>
                </a:lnTo>
                <a:lnTo>
                  <a:pt x="2976829" y="0"/>
                </a:lnTo>
                <a:lnTo>
                  <a:pt x="3022969" y="5312"/>
                </a:lnTo>
                <a:lnTo>
                  <a:pt x="3065333" y="20445"/>
                </a:lnTo>
                <a:lnTo>
                  <a:pt x="3102709" y="44197"/>
                </a:lnTo>
                <a:lnTo>
                  <a:pt x="3133887" y="75361"/>
                </a:lnTo>
                <a:lnTo>
                  <a:pt x="3157656" y="112735"/>
                </a:lnTo>
                <a:lnTo>
                  <a:pt x="3172805" y="155114"/>
                </a:lnTo>
                <a:lnTo>
                  <a:pt x="3178124" y="201295"/>
                </a:lnTo>
                <a:lnTo>
                  <a:pt x="3178124" y="1006475"/>
                </a:lnTo>
                <a:lnTo>
                  <a:pt x="3172805" y="1052615"/>
                </a:lnTo>
                <a:lnTo>
                  <a:pt x="3157656" y="1094978"/>
                </a:lnTo>
                <a:lnTo>
                  <a:pt x="3133887" y="1132354"/>
                </a:lnTo>
                <a:lnTo>
                  <a:pt x="3102709" y="1163532"/>
                </a:lnTo>
                <a:lnTo>
                  <a:pt x="3065333" y="1187301"/>
                </a:lnTo>
                <a:lnTo>
                  <a:pt x="3022969" y="1202451"/>
                </a:lnTo>
                <a:lnTo>
                  <a:pt x="2976829" y="1207770"/>
                </a:lnTo>
                <a:lnTo>
                  <a:pt x="201307" y="1207770"/>
                </a:lnTo>
                <a:lnTo>
                  <a:pt x="155150" y="1202451"/>
                </a:lnTo>
                <a:lnTo>
                  <a:pt x="112779" y="1187301"/>
                </a:lnTo>
                <a:lnTo>
                  <a:pt x="75401" y="1163532"/>
                </a:lnTo>
                <a:lnTo>
                  <a:pt x="44226" y="1132354"/>
                </a:lnTo>
                <a:lnTo>
                  <a:pt x="20461" y="1094978"/>
                </a:lnTo>
                <a:lnTo>
                  <a:pt x="5316" y="1052615"/>
                </a:lnTo>
                <a:lnTo>
                  <a:pt x="0" y="1006475"/>
                </a:lnTo>
                <a:lnTo>
                  <a:pt x="0" y="201295"/>
                </a:lnTo>
                <a:close/>
              </a:path>
            </a:pathLst>
          </a:custGeom>
          <a:ln w="9525">
            <a:solidFill>
              <a:srgbClr val="214856"/>
            </a:solidFill>
          </a:ln>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1320801" y="2634082"/>
            <a:ext cx="4063999" cy="1494426"/>
          </a:xfrm>
          <a:prstGeom prst="rect">
            <a:avLst/>
          </a:prstGeom>
        </p:spPr>
        <p:txBody>
          <a:bodyPr vert="horz" wrap="square" lIns="0" tIns="16933" rIns="0" bIns="0" rtlCol="0">
            <a:spAutoFit/>
          </a:bodyPr>
          <a:lstStyle/>
          <a:p>
            <a:pPr algn="ctr" defTabSz="1219170">
              <a:spcBef>
                <a:spcPts val="133"/>
              </a:spcBef>
            </a:pPr>
            <a:r>
              <a:rPr sz="3200" u="heavy" spc="-800" dirty="0">
                <a:solidFill>
                  <a:srgbClr val="C00000"/>
                </a:solidFill>
                <a:uFill>
                  <a:solidFill>
                    <a:srgbClr val="C00000"/>
                  </a:solidFill>
                </a:uFill>
                <a:latin typeface="Times New Roman"/>
                <a:cs typeface="Times New Roman"/>
              </a:rPr>
              <a:t> </a:t>
            </a:r>
            <a:r>
              <a:rPr sz="3200" b="1" u="heavy" spc="-387" dirty="0">
                <a:solidFill>
                  <a:srgbClr val="C00000"/>
                </a:solidFill>
                <a:uFill>
                  <a:solidFill>
                    <a:srgbClr val="C00000"/>
                  </a:solidFill>
                </a:uFill>
                <a:latin typeface="Arial"/>
                <a:cs typeface="Arial"/>
              </a:rPr>
              <a:t>ДОСРОЧНЫЙ</a:t>
            </a:r>
            <a:endParaRPr sz="3200" dirty="0">
              <a:solidFill>
                <a:prstClr val="black"/>
              </a:solidFill>
              <a:latin typeface="Arial"/>
              <a:cs typeface="Arial"/>
            </a:endParaRPr>
          </a:p>
          <a:p>
            <a:pPr algn="ctr" defTabSz="1219170"/>
            <a:r>
              <a:rPr sz="3200" u="heavy" spc="-800" dirty="0">
                <a:solidFill>
                  <a:srgbClr val="C00000"/>
                </a:solidFill>
                <a:uFill>
                  <a:solidFill>
                    <a:srgbClr val="C00000"/>
                  </a:solidFill>
                </a:uFill>
                <a:latin typeface="Times New Roman"/>
                <a:cs typeface="Times New Roman"/>
              </a:rPr>
              <a:t> </a:t>
            </a:r>
            <a:r>
              <a:rPr sz="3200" b="1" u="heavy" spc="-347" dirty="0">
                <a:solidFill>
                  <a:srgbClr val="C00000"/>
                </a:solidFill>
                <a:uFill>
                  <a:solidFill>
                    <a:srgbClr val="C00000"/>
                  </a:solidFill>
                </a:uFill>
                <a:latin typeface="Arial"/>
                <a:cs typeface="Arial"/>
              </a:rPr>
              <a:t>ПЕРИОД</a:t>
            </a:r>
            <a:endParaRPr sz="3200" dirty="0">
              <a:solidFill>
                <a:prstClr val="black"/>
              </a:solidFill>
              <a:latin typeface="Arial"/>
              <a:cs typeface="Arial"/>
            </a:endParaRPr>
          </a:p>
          <a:p>
            <a:pPr marL="1693" algn="ctr" defTabSz="1219170"/>
            <a:r>
              <a:rPr sz="3200" b="1" i="1" spc="-180" dirty="0">
                <a:solidFill>
                  <a:prstClr val="black"/>
                </a:solidFill>
                <a:latin typeface="Trebuchet MS"/>
                <a:cs typeface="Trebuchet MS"/>
              </a:rPr>
              <a:t>(</a:t>
            </a:r>
            <a:r>
              <a:rPr lang="ru-RU" sz="3200" b="1" i="1" spc="-180" dirty="0">
                <a:solidFill>
                  <a:prstClr val="black"/>
                </a:solidFill>
                <a:latin typeface="Trebuchet MS"/>
                <a:cs typeface="Trebuchet MS"/>
              </a:rPr>
              <a:t>март-апрель</a:t>
            </a:r>
            <a:r>
              <a:rPr sz="3200" b="1" i="1" spc="-180" dirty="0">
                <a:solidFill>
                  <a:prstClr val="black"/>
                </a:solidFill>
                <a:latin typeface="Trebuchet MS"/>
                <a:cs typeface="Trebuchet MS"/>
              </a:rPr>
              <a:t>)</a:t>
            </a:r>
            <a:endParaRPr sz="3200" dirty="0">
              <a:solidFill>
                <a:prstClr val="black"/>
              </a:solidFill>
              <a:latin typeface="Trebuchet MS"/>
              <a:cs typeface="Trebuchet MS"/>
            </a:endParaRPr>
          </a:p>
        </p:txBody>
      </p:sp>
      <p:sp>
        <p:nvSpPr>
          <p:cNvPr id="12" name="object 12"/>
          <p:cNvSpPr/>
          <p:nvPr/>
        </p:nvSpPr>
        <p:spPr>
          <a:xfrm>
            <a:off x="6705600" y="2621281"/>
            <a:ext cx="4350512" cy="1682495"/>
          </a:xfrm>
          <a:prstGeom prst="rect">
            <a:avLst/>
          </a:prstGeom>
          <a:blipFill>
            <a:blip r:embed="rId7"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p:nvPr/>
        </p:nvSpPr>
        <p:spPr>
          <a:xfrm>
            <a:off x="7559039" y="2552192"/>
            <a:ext cx="2828543" cy="1698752"/>
          </a:xfrm>
          <a:prstGeom prst="rect">
            <a:avLst/>
          </a:prstGeom>
          <a:blipFill>
            <a:blip r:embed="rId8"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4" name="object 14"/>
          <p:cNvSpPr/>
          <p:nvPr/>
        </p:nvSpPr>
        <p:spPr>
          <a:xfrm>
            <a:off x="6768085" y="2658025"/>
            <a:ext cx="4224527" cy="1555496"/>
          </a:xfrm>
          <a:prstGeom prst="rect">
            <a:avLst/>
          </a:prstGeom>
          <a:blipFill>
            <a:blip r:embed="rId9"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5" name="object 15"/>
          <p:cNvSpPr/>
          <p:nvPr/>
        </p:nvSpPr>
        <p:spPr>
          <a:xfrm>
            <a:off x="6768084" y="2658026"/>
            <a:ext cx="4224867" cy="1556173"/>
          </a:xfrm>
          <a:custGeom>
            <a:avLst/>
            <a:gdLst/>
            <a:ahLst/>
            <a:cxnLst/>
            <a:rect l="l" t="t" r="r" b="b"/>
            <a:pathLst>
              <a:path w="3168650" h="1167130">
                <a:moveTo>
                  <a:pt x="0" y="194437"/>
                </a:moveTo>
                <a:lnTo>
                  <a:pt x="5132" y="149876"/>
                </a:lnTo>
                <a:lnTo>
                  <a:pt x="19752" y="108958"/>
                </a:lnTo>
                <a:lnTo>
                  <a:pt x="42697" y="72855"/>
                </a:lnTo>
                <a:lnTo>
                  <a:pt x="72802" y="42737"/>
                </a:lnTo>
                <a:lnTo>
                  <a:pt x="108903" y="19774"/>
                </a:lnTo>
                <a:lnTo>
                  <a:pt x="149836" y="5138"/>
                </a:lnTo>
                <a:lnTo>
                  <a:pt x="194437" y="0"/>
                </a:lnTo>
                <a:lnTo>
                  <a:pt x="2973959" y="0"/>
                </a:lnTo>
                <a:lnTo>
                  <a:pt x="3018519" y="5138"/>
                </a:lnTo>
                <a:lnTo>
                  <a:pt x="3059437" y="19774"/>
                </a:lnTo>
                <a:lnTo>
                  <a:pt x="3095540" y="42737"/>
                </a:lnTo>
                <a:lnTo>
                  <a:pt x="3125658" y="72855"/>
                </a:lnTo>
                <a:lnTo>
                  <a:pt x="3148621" y="108958"/>
                </a:lnTo>
                <a:lnTo>
                  <a:pt x="3163257" y="149876"/>
                </a:lnTo>
                <a:lnTo>
                  <a:pt x="3168395" y="194437"/>
                </a:lnTo>
                <a:lnTo>
                  <a:pt x="3168395" y="972185"/>
                </a:lnTo>
                <a:lnTo>
                  <a:pt x="3163257" y="1016785"/>
                </a:lnTo>
                <a:lnTo>
                  <a:pt x="3148621" y="1057718"/>
                </a:lnTo>
                <a:lnTo>
                  <a:pt x="3125658" y="1093819"/>
                </a:lnTo>
                <a:lnTo>
                  <a:pt x="3095540" y="1123924"/>
                </a:lnTo>
                <a:lnTo>
                  <a:pt x="3059437" y="1146869"/>
                </a:lnTo>
                <a:lnTo>
                  <a:pt x="3018519" y="1161489"/>
                </a:lnTo>
                <a:lnTo>
                  <a:pt x="2973959" y="1166622"/>
                </a:lnTo>
                <a:lnTo>
                  <a:pt x="194437" y="1166622"/>
                </a:lnTo>
                <a:lnTo>
                  <a:pt x="149836" y="1161489"/>
                </a:lnTo>
                <a:lnTo>
                  <a:pt x="108903" y="1146869"/>
                </a:lnTo>
                <a:lnTo>
                  <a:pt x="72802" y="1123924"/>
                </a:lnTo>
                <a:lnTo>
                  <a:pt x="42697" y="1093819"/>
                </a:lnTo>
                <a:lnTo>
                  <a:pt x="19752" y="1057718"/>
                </a:lnTo>
                <a:lnTo>
                  <a:pt x="5132" y="1016785"/>
                </a:lnTo>
                <a:lnTo>
                  <a:pt x="0" y="972185"/>
                </a:lnTo>
                <a:lnTo>
                  <a:pt x="0" y="194437"/>
                </a:lnTo>
                <a:close/>
              </a:path>
            </a:pathLst>
          </a:custGeom>
          <a:ln w="9524">
            <a:solidFill>
              <a:srgbClr val="214856"/>
            </a:solidFill>
          </a:ln>
        </p:spPr>
        <p:txBody>
          <a:bodyPr wrap="square" lIns="0" tIns="0" rIns="0" bIns="0" rtlCol="0"/>
          <a:lstStyle/>
          <a:p>
            <a:pPr defTabSz="1219170"/>
            <a:endParaRPr sz="2400">
              <a:solidFill>
                <a:prstClr val="black"/>
              </a:solidFill>
              <a:latin typeface="Calibri"/>
            </a:endParaRPr>
          </a:p>
        </p:txBody>
      </p:sp>
      <p:sp>
        <p:nvSpPr>
          <p:cNvPr id="16" name="object 16"/>
          <p:cNvSpPr txBox="1"/>
          <p:nvPr/>
        </p:nvSpPr>
        <p:spPr>
          <a:xfrm>
            <a:off x="7841995" y="2661581"/>
            <a:ext cx="2078567" cy="1494426"/>
          </a:xfrm>
          <a:prstGeom prst="rect">
            <a:avLst/>
          </a:prstGeom>
        </p:spPr>
        <p:txBody>
          <a:bodyPr vert="horz" wrap="square" lIns="0" tIns="16933" rIns="0" bIns="0" rtlCol="0">
            <a:spAutoFit/>
          </a:bodyPr>
          <a:lstStyle/>
          <a:p>
            <a:pPr algn="ctr" defTabSz="1219170">
              <a:spcBef>
                <a:spcPts val="133"/>
              </a:spcBef>
            </a:pPr>
            <a:r>
              <a:rPr sz="3200" u="heavy" spc="-793" dirty="0">
                <a:solidFill>
                  <a:srgbClr val="C00000"/>
                </a:solidFill>
                <a:uFill>
                  <a:solidFill>
                    <a:srgbClr val="C00000"/>
                  </a:solidFill>
                </a:uFill>
                <a:latin typeface="Times New Roman"/>
                <a:cs typeface="Times New Roman"/>
              </a:rPr>
              <a:t> </a:t>
            </a:r>
            <a:r>
              <a:rPr sz="3200" b="1" u="heavy" spc="-373" dirty="0">
                <a:solidFill>
                  <a:srgbClr val="C00000"/>
                </a:solidFill>
                <a:uFill>
                  <a:solidFill>
                    <a:srgbClr val="C00000"/>
                  </a:solidFill>
                </a:uFill>
                <a:latin typeface="Arial"/>
                <a:cs typeface="Arial"/>
              </a:rPr>
              <a:t>ОСНОВНОЙ</a:t>
            </a:r>
            <a:endParaRPr sz="3200">
              <a:solidFill>
                <a:prstClr val="black"/>
              </a:solidFill>
              <a:latin typeface="Arial"/>
              <a:cs typeface="Arial"/>
            </a:endParaRPr>
          </a:p>
          <a:p>
            <a:pPr algn="ctr" defTabSz="1219170"/>
            <a:r>
              <a:rPr sz="3200" u="heavy" spc="-793" dirty="0">
                <a:solidFill>
                  <a:srgbClr val="C00000"/>
                </a:solidFill>
                <a:uFill>
                  <a:solidFill>
                    <a:srgbClr val="C00000"/>
                  </a:solidFill>
                </a:uFill>
                <a:latin typeface="Times New Roman"/>
                <a:cs typeface="Times New Roman"/>
              </a:rPr>
              <a:t> </a:t>
            </a:r>
            <a:r>
              <a:rPr sz="3200" b="1" u="heavy" spc="-347" dirty="0">
                <a:solidFill>
                  <a:srgbClr val="C00000"/>
                </a:solidFill>
                <a:uFill>
                  <a:solidFill>
                    <a:srgbClr val="C00000"/>
                  </a:solidFill>
                </a:uFill>
                <a:latin typeface="Arial"/>
                <a:cs typeface="Arial"/>
              </a:rPr>
              <a:t>ПЕРИОД</a:t>
            </a:r>
            <a:endParaRPr sz="3200">
              <a:solidFill>
                <a:prstClr val="black"/>
              </a:solidFill>
              <a:latin typeface="Arial"/>
              <a:cs typeface="Arial"/>
            </a:endParaRPr>
          </a:p>
          <a:p>
            <a:pPr algn="ctr" defTabSz="1219170"/>
            <a:r>
              <a:rPr sz="3200" b="1" i="1" spc="-167" dirty="0">
                <a:solidFill>
                  <a:prstClr val="black"/>
                </a:solidFill>
                <a:latin typeface="Trebuchet MS"/>
                <a:cs typeface="Trebuchet MS"/>
              </a:rPr>
              <a:t>(май-июль)</a:t>
            </a:r>
            <a:endParaRPr sz="3200">
              <a:solidFill>
                <a:prstClr val="black"/>
              </a:solidFill>
              <a:latin typeface="Trebuchet MS"/>
              <a:cs typeface="Trebuchet MS"/>
            </a:endParaRPr>
          </a:p>
        </p:txBody>
      </p:sp>
      <p:sp>
        <p:nvSpPr>
          <p:cNvPr id="17" name="object 17"/>
          <p:cNvSpPr/>
          <p:nvPr/>
        </p:nvSpPr>
        <p:spPr>
          <a:xfrm>
            <a:off x="3824223" y="4736592"/>
            <a:ext cx="4364736" cy="1950720"/>
          </a:xfrm>
          <a:prstGeom prst="rect">
            <a:avLst/>
          </a:prstGeom>
          <a:blipFill>
            <a:blip r:embed="rId10"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8" name="object 18"/>
          <p:cNvSpPr/>
          <p:nvPr/>
        </p:nvSpPr>
        <p:spPr>
          <a:xfrm>
            <a:off x="3923792" y="4801615"/>
            <a:ext cx="4248912" cy="1698752"/>
          </a:xfrm>
          <a:prstGeom prst="rect">
            <a:avLst/>
          </a:prstGeom>
          <a:blipFill>
            <a:blip r:embed="rId11"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9" name="object 19"/>
          <p:cNvSpPr/>
          <p:nvPr/>
        </p:nvSpPr>
        <p:spPr>
          <a:xfrm>
            <a:off x="3887723" y="4773168"/>
            <a:ext cx="4237396" cy="1824176"/>
          </a:xfrm>
          <a:prstGeom prst="rect">
            <a:avLst/>
          </a:prstGeom>
          <a:blipFill>
            <a:blip r:embed="rId1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3887723" y="4773169"/>
            <a:ext cx="4237567" cy="1824567"/>
          </a:xfrm>
          <a:custGeom>
            <a:avLst/>
            <a:gdLst/>
            <a:ahLst/>
            <a:cxnLst/>
            <a:rect l="l" t="t" r="r" b="b"/>
            <a:pathLst>
              <a:path w="3178175" h="1368425">
                <a:moveTo>
                  <a:pt x="0" y="227965"/>
                </a:moveTo>
                <a:lnTo>
                  <a:pt x="4633" y="182034"/>
                </a:lnTo>
                <a:lnTo>
                  <a:pt x="17922" y="139249"/>
                </a:lnTo>
                <a:lnTo>
                  <a:pt x="38951" y="100527"/>
                </a:lnTo>
                <a:lnTo>
                  <a:pt x="66801" y="66786"/>
                </a:lnTo>
                <a:lnTo>
                  <a:pt x="100558" y="38944"/>
                </a:lnTo>
                <a:lnTo>
                  <a:pt x="139303" y="17920"/>
                </a:lnTo>
                <a:lnTo>
                  <a:pt x="182119" y="4633"/>
                </a:lnTo>
                <a:lnTo>
                  <a:pt x="228092" y="0"/>
                </a:lnTo>
                <a:lnTo>
                  <a:pt x="2950083" y="0"/>
                </a:lnTo>
                <a:lnTo>
                  <a:pt x="2996049" y="4633"/>
                </a:lnTo>
                <a:lnTo>
                  <a:pt x="3038852" y="17920"/>
                </a:lnTo>
                <a:lnTo>
                  <a:pt x="3077576" y="38944"/>
                </a:lnTo>
                <a:lnTo>
                  <a:pt x="3111309" y="66786"/>
                </a:lnTo>
                <a:lnTo>
                  <a:pt x="3139136" y="100527"/>
                </a:lnTo>
                <a:lnTo>
                  <a:pt x="3160144" y="139249"/>
                </a:lnTo>
                <a:lnTo>
                  <a:pt x="3173419" y="182034"/>
                </a:lnTo>
                <a:lnTo>
                  <a:pt x="3178047" y="227965"/>
                </a:lnTo>
                <a:lnTo>
                  <a:pt x="3178047" y="1140104"/>
                </a:lnTo>
                <a:lnTo>
                  <a:pt x="3173419" y="1186062"/>
                </a:lnTo>
                <a:lnTo>
                  <a:pt x="3160144" y="1228867"/>
                </a:lnTo>
                <a:lnTo>
                  <a:pt x="3139136" y="1267601"/>
                </a:lnTo>
                <a:lnTo>
                  <a:pt x="3111309" y="1301348"/>
                </a:lnTo>
                <a:lnTo>
                  <a:pt x="3077576" y="1329191"/>
                </a:lnTo>
                <a:lnTo>
                  <a:pt x="3038852" y="1350214"/>
                </a:lnTo>
                <a:lnTo>
                  <a:pt x="2996049" y="1363500"/>
                </a:lnTo>
                <a:lnTo>
                  <a:pt x="2950083" y="1368132"/>
                </a:lnTo>
                <a:lnTo>
                  <a:pt x="228092" y="1368132"/>
                </a:lnTo>
                <a:lnTo>
                  <a:pt x="182119" y="1363500"/>
                </a:lnTo>
                <a:lnTo>
                  <a:pt x="139303" y="1350214"/>
                </a:lnTo>
                <a:lnTo>
                  <a:pt x="100558" y="1329191"/>
                </a:lnTo>
                <a:lnTo>
                  <a:pt x="66801" y="1301348"/>
                </a:lnTo>
                <a:lnTo>
                  <a:pt x="38951" y="1267601"/>
                </a:lnTo>
                <a:lnTo>
                  <a:pt x="17922" y="1228867"/>
                </a:lnTo>
                <a:lnTo>
                  <a:pt x="4633" y="1186062"/>
                </a:lnTo>
                <a:lnTo>
                  <a:pt x="0" y="1140104"/>
                </a:lnTo>
                <a:lnTo>
                  <a:pt x="0" y="227965"/>
                </a:lnTo>
                <a:close/>
              </a:path>
            </a:pathLst>
          </a:custGeom>
          <a:ln w="9525">
            <a:solidFill>
              <a:srgbClr val="214856"/>
            </a:solidFill>
          </a:ln>
        </p:spPr>
        <p:txBody>
          <a:bodyPr wrap="square" lIns="0" tIns="0" rIns="0" bIns="0" rtlCol="0"/>
          <a:lstStyle/>
          <a:p>
            <a:pPr defTabSz="1219170"/>
            <a:endParaRPr sz="2400">
              <a:solidFill>
                <a:prstClr val="black"/>
              </a:solidFill>
              <a:latin typeface="Calibri"/>
            </a:endParaRPr>
          </a:p>
        </p:txBody>
      </p:sp>
      <p:sp>
        <p:nvSpPr>
          <p:cNvPr id="21" name="object 21"/>
          <p:cNvSpPr txBox="1"/>
          <p:nvPr/>
        </p:nvSpPr>
        <p:spPr>
          <a:xfrm>
            <a:off x="4208441" y="4911886"/>
            <a:ext cx="3594100" cy="1494426"/>
          </a:xfrm>
          <a:prstGeom prst="rect">
            <a:avLst/>
          </a:prstGeom>
        </p:spPr>
        <p:txBody>
          <a:bodyPr vert="horz" wrap="square" lIns="0" tIns="16933" rIns="0" bIns="0" rtlCol="0">
            <a:spAutoFit/>
          </a:bodyPr>
          <a:lstStyle/>
          <a:p>
            <a:pPr algn="ctr" defTabSz="1219170">
              <a:spcBef>
                <a:spcPts val="133"/>
              </a:spcBef>
            </a:pPr>
            <a:r>
              <a:rPr sz="3200" u="heavy" spc="-793" dirty="0">
                <a:solidFill>
                  <a:srgbClr val="C00000"/>
                </a:solidFill>
                <a:uFill>
                  <a:solidFill>
                    <a:srgbClr val="C00000"/>
                  </a:solidFill>
                </a:uFill>
                <a:latin typeface="Times New Roman"/>
                <a:cs typeface="Times New Roman"/>
              </a:rPr>
              <a:t> </a:t>
            </a:r>
            <a:r>
              <a:rPr sz="3200" b="1" u="heavy" spc="-347" dirty="0">
                <a:solidFill>
                  <a:srgbClr val="C00000"/>
                </a:solidFill>
                <a:uFill>
                  <a:solidFill>
                    <a:srgbClr val="C00000"/>
                  </a:solidFill>
                </a:uFill>
                <a:latin typeface="Arial"/>
                <a:cs typeface="Arial"/>
              </a:rPr>
              <a:t>ДОПОЛНИТЕЛЬНЫЙ</a:t>
            </a:r>
            <a:endParaRPr sz="3200" dirty="0">
              <a:solidFill>
                <a:prstClr val="black"/>
              </a:solidFill>
              <a:latin typeface="Arial"/>
              <a:cs typeface="Arial"/>
            </a:endParaRPr>
          </a:p>
          <a:p>
            <a:pPr marL="1693" algn="ctr" defTabSz="1219170"/>
            <a:r>
              <a:rPr sz="3200" u="heavy" spc="-793" dirty="0">
                <a:solidFill>
                  <a:srgbClr val="C00000"/>
                </a:solidFill>
                <a:uFill>
                  <a:solidFill>
                    <a:srgbClr val="C00000"/>
                  </a:solidFill>
                </a:uFill>
                <a:latin typeface="Times New Roman"/>
                <a:cs typeface="Times New Roman"/>
              </a:rPr>
              <a:t> </a:t>
            </a:r>
            <a:r>
              <a:rPr sz="3200" b="1" u="heavy" spc="-347" dirty="0">
                <a:solidFill>
                  <a:srgbClr val="C00000"/>
                </a:solidFill>
                <a:uFill>
                  <a:solidFill>
                    <a:srgbClr val="C00000"/>
                  </a:solidFill>
                </a:uFill>
                <a:latin typeface="Arial"/>
                <a:cs typeface="Arial"/>
              </a:rPr>
              <a:t>ПЕРИОД</a:t>
            </a:r>
            <a:endParaRPr sz="3200" dirty="0">
              <a:solidFill>
                <a:prstClr val="black"/>
              </a:solidFill>
              <a:latin typeface="Arial"/>
              <a:cs typeface="Arial"/>
            </a:endParaRPr>
          </a:p>
          <a:p>
            <a:pPr marL="1693" algn="ctr" defTabSz="1219170"/>
            <a:r>
              <a:rPr sz="3200" b="1" i="1" spc="-187" dirty="0">
                <a:solidFill>
                  <a:prstClr val="black"/>
                </a:solidFill>
                <a:latin typeface="Trebuchet MS"/>
                <a:cs typeface="Trebuchet MS"/>
              </a:rPr>
              <a:t>(сентябрь)</a:t>
            </a:r>
            <a:endParaRPr sz="3200" dirty="0">
              <a:solidFill>
                <a:prstClr val="black"/>
              </a:solidFill>
              <a:latin typeface="Trebuchet MS"/>
              <a:cs typeface="Trebuchet MS"/>
            </a:endParaRPr>
          </a:p>
        </p:txBody>
      </p:sp>
      <p:pic>
        <p:nvPicPr>
          <p:cNvPr id="23" name="Picture 2" descr="C:\Users\Оксана\Desktop\thumb_ege.png"/>
          <p:cNvPicPr>
            <a:picLocks noChangeAspect="1" noChangeArrowheads="1"/>
          </p:cNvPicPr>
          <p:nvPr/>
        </p:nvPicPr>
        <p:blipFill>
          <a:blip r:embed="rId13" cstate="print"/>
          <a:srcRect/>
          <a:stretch>
            <a:fillRect/>
          </a:stretch>
        </p:blipFill>
        <p:spPr bwMode="auto">
          <a:xfrm>
            <a:off x="406401" y="0"/>
            <a:ext cx="2704121" cy="1281643"/>
          </a:xfrm>
          <a:prstGeom prst="rect">
            <a:avLst/>
          </a:prstGeom>
          <a:noFill/>
        </p:spPr>
      </p:pic>
      <p:pic>
        <p:nvPicPr>
          <p:cNvPr id="24" name="Picture 2" descr="C:\Users\Оксана\Desktop\thumb_ege.png"/>
          <p:cNvPicPr>
            <a:picLocks noChangeAspect="1" noChangeArrowheads="1"/>
          </p:cNvPicPr>
          <p:nvPr/>
        </p:nvPicPr>
        <p:blipFill>
          <a:blip r:embed="rId13" cstate="print"/>
          <a:srcRect/>
          <a:stretch>
            <a:fillRect/>
          </a:stretch>
        </p:blipFill>
        <p:spPr bwMode="auto">
          <a:xfrm>
            <a:off x="508001" y="0"/>
            <a:ext cx="2704121" cy="1281643"/>
          </a:xfrm>
          <a:prstGeom prst="rect">
            <a:avLst/>
          </a:prstGeom>
          <a:noFill/>
        </p:spPr>
      </p:pic>
    </p:spTree>
    <p:extLst>
      <p:ext uri="{BB962C8B-B14F-4D97-AF65-F5344CB8AC3E}">
        <p14:creationId xmlns:p14="http://schemas.microsoft.com/office/powerpoint/2010/main" val="117774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438838" y="-28495"/>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3600" b="1" i="0" u="none"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Arial"/>
                <a:ea typeface="+mj-ea"/>
                <a:cs typeface="+mj-cs"/>
              </a:rPr>
              <a:t>ГИА-11 повторно</a:t>
            </a:r>
          </a:p>
        </p:txBody>
      </p:sp>
      <p:sp>
        <p:nvSpPr>
          <p:cNvPr id="5" name="Объект 2"/>
          <p:cNvSpPr txBox="1">
            <a:spLocks/>
          </p:cNvSpPr>
          <p:nvPr/>
        </p:nvSpPr>
        <p:spPr bwMode="auto">
          <a:xfrm>
            <a:off x="239205" y="167852"/>
            <a:ext cx="11263237"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По </a:t>
            </a: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решению председателя ГЭК повторно допускаются к сдаче экзаменов в текущем году по соответствующему учебному предмету в дополнительные сроки (только в рамках расписания):</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обучающиеся, получившие на ГИА неудовлетворительный результат по одному из обязательных учебных предметов;</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обучающиеся и выпускники, не явившиеся на экзамены по уважительным причинам (болезнь или иные обстоятельства, подтвержденные документально);</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обучающиеся и выпускники, не завершившие выполнение экзаменационной работы по уважительным причинам (болезнь или иные обстоятельства, подтвержденные документально);</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обучающиеся и выпускники, которым конфликтная комиссия удовлетворила апелляцию о нарушении устанавливаемого порядка проведения ГИА или  чьи результаты были аннулированы по решению председателя ГЭК в случае выявления фактов нарушений устанавливаемого порядка проведения ГИА ответственными или неустановленными лицами.</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ru-RU" sz="2000" kern="0" noProof="0" dirty="0" smtClean="0">
                <a:solidFill>
                  <a:srgbClr val="000000"/>
                </a:solidFill>
                <a:latin typeface="Times New Roman" panose="02020603050405020304" pitchFamily="18" charset="0"/>
                <a:cs typeface="Times New Roman" panose="02020603050405020304" pitchFamily="18" charset="0"/>
              </a:rPr>
              <a:t>Участники экзаменов, чьи результаты были аннулированы по решению председателя ГЭК в случае выявления фактов отсутствия, неисправного состояния, отключения средств видеонаблюдения во время проведения экзаменов.</a:t>
            </a:r>
            <a:endParaRPr kumimoji="0" lang="ru-RU"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260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433" y="287341"/>
            <a:ext cx="10058400" cy="781605"/>
          </a:xfrm>
        </p:spPr>
        <p:txBody>
          <a:bodyPr>
            <a:normAutofit/>
          </a:bodyPr>
          <a:lstStyle/>
          <a:p>
            <a:r>
              <a:rPr lang="ru-RU" sz="4000" b="1" dirty="0" smtClean="0">
                <a:latin typeface="Times New Roman" panose="02020603050405020304" pitchFamily="18" charset="0"/>
                <a:cs typeface="Times New Roman" panose="02020603050405020304" pitchFamily="18" charset="0"/>
              </a:rPr>
              <a:t>П.56 Порядка</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0675" y="1292475"/>
            <a:ext cx="10058400" cy="4022725"/>
          </a:xfrm>
        </p:spPr>
        <p:txBody>
          <a:bodyPr/>
          <a:lstStyle/>
          <a:p>
            <a:pPr algn="just"/>
            <a:r>
              <a:rPr lang="ru-RU" sz="4000" dirty="0" smtClean="0">
                <a:solidFill>
                  <a:schemeClr val="tx1"/>
                </a:solidFill>
                <a:latin typeface="Times New Roman" panose="02020603050405020304" pitchFamily="18" charset="0"/>
                <a:cs typeface="Times New Roman" panose="02020603050405020304" pitchFamily="18" charset="0"/>
              </a:rPr>
              <a:t>Участники ГИА, получившие на ГИА неудовлетворительный результат по математике, вправе изменить выбранный ими ранее уровень ЕГЭ по математике для повторного участия в ЕГЭ в резервные сроки соответствующего периода проведения экзаменов. </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35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2"/>
          <p:cNvSpPr>
            <a:spLocks noChangeAspect="1" noChangeArrowheads="1" noTextEdit="1"/>
          </p:cNvSpPr>
          <p:nvPr/>
        </p:nvSpPr>
        <p:spPr bwMode="gray">
          <a:xfrm>
            <a:off x="4746705" y="2995613"/>
            <a:ext cx="909639"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ru-RU">
              <a:solidFill>
                <a:srgbClr val="000000"/>
              </a:solidFill>
              <a:latin typeface="Arial" panose="020B0604020202020204" pitchFamily="34" charset="0"/>
            </a:endParaRPr>
          </a:p>
        </p:txBody>
      </p:sp>
      <p:sp>
        <p:nvSpPr>
          <p:cNvPr id="21" name="Заголовок 1"/>
          <p:cNvSpPr>
            <a:spLocks noGrp="1"/>
          </p:cNvSpPr>
          <p:nvPr>
            <p:ph type="title"/>
          </p:nvPr>
        </p:nvSpPr>
        <p:spPr>
          <a:xfrm>
            <a:off x="1703512" y="-52258"/>
            <a:ext cx="8856984" cy="543645"/>
          </a:xfrm>
          <a:ex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ru-RU" sz="3900"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Неудовлетворительный результат</a:t>
            </a:r>
          </a:p>
        </p:txBody>
      </p:sp>
      <p:graphicFrame>
        <p:nvGraphicFramePr>
          <p:cNvPr id="5" name="Схема 4"/>
          <p:cNvGraphicFramePr/>
          <p:nvPr/>
        </p:nvGraphicFramePr>
        <p:xfrm>
          <a:off x="1716360" y="474403"/>
          <a:ext cx="8844136" cy="616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7422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3"/>
          <p:cNvSpPr>
            <a:spLocks noChangeArrowheads="1"/>
          </p:cNvSpPr>
          <p:nvPr/>
        </p:nvSpPr>
        <p:spPr bwMode="auto">
          <a:xfrm>
            <a:off x="334436" y="4365710"/>
            <a:ext cx="115231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fontAlgn="base">
              <a:spcBef>
                <a:spcPct val="0"/>
              </a:spcBef>
              <a:spcAft>
                <a:spcPct val="0"/>
              </a:spcAft>
            </a:pPr>
            <a:endParaRPr lang="ru-RU" altLang="ru-RU" smtClean="0">
              <a:solidFill>
                <a:prstClr val="black"/>
              </a:solidFill>
              <a:cs typeface="Arial" charset="0"/>
            </a:endParaRPr>
          </a:p>
          <a:p>
            <a:pPr defTabSz="912813" fontAlgn="base">
              <a:spcBef>
                <a:spcPct val="0"/>
              </a:spcBef>
              <a:spcAft>
                <a:spcPct val="0"/>
              </a:spcAft>
            </a:pPr>
            <a:endParaRPr lang="ru-RU" altLang="ru-RU" smtClean="0">
              <a:solidFill>
                <a:prstClr val="black"/>
              </a:solidFill>
              <a:cs typeface="Arial" charset="0"/>
            </a:endParaRPr>
          </a:p>
        </p:txBody>
      </p:sp>
      <p:sp>
        <p:nvSpPr>
          <p:cNvPr id="5123" name="Прямоугольник 1"/>
          <p:cNvSpPr>
            <a:spLocks noChangeArrowheads="1"/>
          </p:cNvSpPr>
          <p:nvPr/>
        </p:nvSpPr>
        <p:spPr bwMode="auto">
          <a:xfrm>
            <a:off x="47" y="1125604"/>
            <a:ext cx="11713633" cy="5078313"/>
          </a:xfrm>
          <a:prstGeom prst="rect">
            <a:avLst/>
          </a:prstGeom>
          <a:noFill/>
          <a:ln w="9525">
            <a:noFill/>
            <a:miter lim="800000"/>
            <a:headEnd/>
            <a:tailEnd/>
          </a:ln>
        </p:spPr>
        <p:txBody>
          <a:bodyPr>
            <a:spAutoFit/>
          </a:bodyPr>
          <a:lstStyle/>
          <a:p>
            <a:pPr marL="341313" indent="-342900" algn="just" defTabSz="912813" fontAlgn="base">
              <a:lnSpc>
                <a:spcPct val="120000"/>
              </a:lnSpc>
              <a:spcBef>
                <a:spcPts val="1200"/>
              </a:spcBef>
              <a:spcAft>
                <a:spcPct val="0"/>
              </a:spcAft>
              <a:buFont typeface="Wingdings" pitchFamily="2" charset="2"/>
              <a:buChar char="ü"/>
              <a:defRPr/>
            </a:pPr>
            <a:r>
              <a:rPr lang="ru-RU" altLang="ru-RU" sz="2800" b="1" dirty="0">
                <a:solidFill>
                  <a:srgbClr val="002060"/>
                </a:solidFill>
                <a:latin typeface="Verdana" pitchFamily="34" charset="0"/>
                <a:cs typeface="Arial" charset="0"/>
              </a:rPr>
              <a:t>Ст. 59, ч. 9 ст. 47, ч. 1-4 ст. 70 Федерального закона «Об образовании в Российской Федерации» от 29.12.2012 № 273-ФЗ </a:t>
            </a:r>
          </a:p>
          <a:p>
            <a:pPr marL="341313" indent="-341313" algn="just" defTabSz="912813" fontAlgn="base">
              <a:lnSpc>
                <a:spcPct val="120000"/>
              </a:lnSpc>
              <a:spcBef>
                <a:spcPts val="1200"/>
              </a:spcBef>
              <a:spcAft>
                <a:spcPct val="0"/>
              </a:spcAft>
              <a:buFont typeface="Wingdings" pitchFamily="2" charset="2"/>
              <a:buChar char="ü"/>
              <a:defRPr/>
            </a:pPr>
            <a:r>
              <a:rPr lang="ru-RU" altLang="ru-RU" sz="2800" b="1" dirty="0">
                <a:solidFill>
                  <a:srgbClr val="002060"/>
                </a:solidFill>
                <a:latin typeface="Verdana" pitchFamily="34" charset="0"/>
                <a:cs typeface="Arial" charset="0"/>
              </a:rPr>
              <a:t> Приказ МИНПРОСВЕЩЕНИЯ РОССИИ и РОСОБРНАДЗОРА № </a:t>
            </a:r>
            <a:r>
              <a:rPr lang="ru-RU" altLang="ru-RU" sz="2800" b="1" dirty="0" smtClean="0">
                <a:solidFill>
                  <a:srgbClr val="002060"/>
                </a:solidFill>
                <a:latin typeface="Verdana" pitchFamily="34" charset="0"/>
                <a:cs typeface="Arial" charset="0"/>
              </a:rPr>
              <a:t>233/552 </a:t>
            </a:r>
            <a:r>
              <a:rPr lang="ru-RU" altLang="ru-RU" sz="2800" b="1" dirty="0">
                <a:solidFill>
                  <a:srgbClr val="002060"/>
                </a:solidFill>
                <a:latin typeface="Verdana" pitchFamily="34" charset="0"/>
                <a:cs typeface="Arial" charset="0"/>
              </a:rPr>
              <a:t>от  </a:t>
            </a:r>
            <a:r>
              <a:rPr lang="ru-RU" altLang="ru-RU" sz="2800" b="1" dirty="0" smtClean="0">
                <a:solidFill>
                  <a:srgbClr val="002060"/>
                </a:solidFill>
                <a:latin typeface="Verdana" pitchFamily="34" charset="0"/>
                <a:cs typeface="Arial" charset="0"/>
              </a:rPr>
              <a:t>04.04.2023  </a:t>
            </a:r>
            <a:r>
              <a:rPr lang="ru-RU" altLang="ru-RU" sz="2800" b="1" dirty="0">
                <a:solidFill>
                  <a:srgbClr val="002060"/>
                </a:solidFill>
                <a:latin typeface="Verdana" pitchFamily="34" charset="0"/>
                <a:cs typeface="Arial" charset="0"/>
              </a:rPr>
              <a:t>«Об утверждении Порядка проведения государственной итоговой аттестации по образовательным программам среднего общего </a:t>
            </a:r>
            <a:r>
              <a:rPr lang="ru-RU" altLang="ru-RU" sz="2800" b="1" dirty="0" smtClean="0">
                <a:solidFill>
                  <a:srgbClr val="002060"/>
                </a:solidFill>
                <a:latin typeface="Verdana" pitchFamily="34" charset="0"/>
                <a:cs typeface="Arial" charset="0"/>
              </a:rPr>
              <a:t>образования»</a:t>
            </a:r>
            <a:endParaRPr lang="ru-RU" sz="2800" dirty="0">
              <a:solidFill>
                <a:prstClr val="black"/>
              </a:solidFill>
              <a:cs typeface="Arial" charset="0"/>
            </a:endParaRPr>
          </a:p>
          <a:p>
            <a:pPr marL="341313" indent="-341313" algn="just" defTabSz="912813" fontAlgn="base">
              <a:lnSpc>
                <a:spcPct val="120000"/>
              </a:lnSpc>
              <a:spcBef>
                <a:spcPts val="1200"/>
              </a:spcBef>
              <a:spcAft>
                <a:spcPct val="0"/>
              </a:spcAft>
              <a:buFont typeface="Wingdings" pitchFamily="2" charset="2"/>
              <a:buChar char="ü"/>
              <a:defRPr/>
            </a:pPr>
            <a:endParaRPr lang="ru-RU" altLang="ru-RU" sz="1600" b="1" dirty="0">
              <a:solidFill>
                <a:srgbClr val="002060"/>
              </a:solidFill>
              <a:latin typeface="Verdana" pitchFamily="34" charset="0"/>
              <a:cs typeface="Arial" charset="0"/>
            </a:endParaRPr>
          </a:p>
          <a:p>
            <a:pPr algn="ctr" fontAlgn="base">
              <a:spcBef>
                <a:spcPct val="0"/>
              </a:spcBef>
              <a:spcAft>
                <a:spcPct val="0"/>
              </a:spcAft>
              <a:defRPr/>
            </a:pPr>
            <a:endParaRPr lang="ru-RU" sz="1600" b="1" dirty="0">
              <a:solidFill>
                <a:srgbClr val="1F497D"/>
              </a:solidFill>
              <a:cs typeface="Arial" charset="0"/>
            </a:endParaRPr>
          </a:p>
        </p:txBody>
      </p:sp>
      <p:sp>
        <p:nvSpPr>
          <p:cNvPr id="3076" name="Подзаголовок 4"/>
          <p:cNvSpPr txBox="1">
            <a:spLocks/>
          </p:cNvSpPr>
          <p:nvPr/>
        </p:nvSpPr>
        <p:spPr bwMode="auto">
          <a:xfrm>
            <a:off x="1968500" y="-26988"/>
            <a:ext cx="998431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itchFamily="34" charset="0"/>
                <a:cs typeface="Arial" charset="0"/>
              </a:defRPr>
            </a:lvl1pPr>
            <a:lvl2pPr marL="742950" indent="-285750" defTabSz="912813" eaLnBrk="0" hangingPunct="0">
              <a:defRPr>
                <a:solidFill>
                  <a:schemeClr val="tx1"/>
                </a:solidFill>
                <a:latin typeface="Calibri" pitchFamily="34" charset="0"/>
                <a:cs typeface="Arial" charset="0"/>
              </a:defRPr>
            </a:lvl2pPr>
            <a:lvl3pPr marL="1143000" indent="-228600" defTabSz="912813" eaLnBrk="0" hangingPunct="0">
              <a:defRPr>
                <a:solidFill>
                  <a:schemeClr val="tx1"/>
                </a:solidFill>
                <a:latin typeface="Calibri" pitchFamily="34" charset="0"/>
                <a:cs typeface="Arial" charset="0"/>
              </a:defRPr>
            </a:lvl3pPr>
            <a:lvl4pPr marL="1600200" indent="-228600" defTabSz="912813" eaLnBrk="0" hangingPunct="0">
              <a:defRPr>
                <a:solidFill>
                  <a:schemeClr val="tx1"/>
                </a:solidFill>
                <a:latin typeface="Calibri" pitchFamily="34" charset="0"/>
                <a:cs typeface="Arial" charset="0"/>
              </a:defRPr>
            </a:lvl4pPr>
            <a:lvl5pPr marL="2057400" indent="-228600" defTabSz="912813"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ctr" fontAlgn="base">
              <a:spcBef>
                <a:spcPct val="20000"/>
              </a:spcBef>
              <a:spcAft>
                <a:spcPct val="0"/>
              </a:spcAft>
              <a:buFont typeface="Arial" charset="0"/>
              <a:buNone/>
            </a:pPr>
            <a:r>
              <a:rPr lang="ru-RU" altLang="ru-RU" sz="2200" b="1" dirty="0" smtClean="0">
                <a:solidFill>
                  <a:srgbClr val="C00000"/>
                </a:solidFill>
                <a:latin typeface="Verdana" pitchFamily="34" charset="0"/>
              </a:rPr>
              <a:t>Нормативные правовые акты ЕГЭ - 2024</a:t>
            </a:r>
          </a:p>
        </p:txBody>
      </p:sp>
    </p:spTree>
    <p:extLst>
      <p:ext uri="{BB962C8B-B14F-4D97-AF65-F5344CB8AC3E}">
        <p14:creationId xmlns:p14="http://schemas.microsoft.com/office/powerpoint/2010/main" val="3202926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5" y="347589"/>
            <a:ext cx="11487149" cy="1146211"/>
          </a:xfrm>
          <a:prstGeom prst="rect">
            <a:avLst/>
          </a:prstGeom>
        </p:spPr>
        <p:txBody>
          <a:bodyPr wrap="square">
            <a:spAutoFit/>
          </a:bodyPr>
          <a:lstStyle/>
          <a:p>
            <a:pPr algn="ctr">
              <a:lnSpc>
                <a:spcPct val="107000"/>
              </a:lnSpc>
              <a:spcAft>
                <a:spcPts val="0"/>
              </a:spcAft>
            </a:pP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СВЕДЕНИЯ </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об основных информационных ресурсах  ГИА-11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95836203"/>
              </p:ext>
            </p:extLst>
          </p:nvPr>
        </p:nvGraphicFramePr>
        <p:xfrm>
          <a:off x="742950" y="2015490"/>
          <a:ext cx="11058524" cy="3657600"/>
        </p:xfrm>
        <a:graphic>
          <a:graphicData uri="http://schemas.openxmlformats.org/drawingml/2006/table">
            <a:tbl>
              <a:tblPr firstRow="1" firstCol="1" bandRow="1"/>
              <a:tblGrid>
                <a:gridCol w="7825454">
                  <a:extLst>
                    <a:ext uri="{9D8B030D-6E8A-4147-A177-3AD203B41FA5}">
                      <a16:colId xmlns:a16="http://schemas.microsoft.com/office/drawing/2014/main" val="1778757849"/>
                    </a:ext>
                  </a:extLst>
                </a:gridCol>
                <a:gridCol w="3233070">
                  <a:extLst>
                    <a:ext uri="{9D8B030D-6E8A-4147-A177-3AD203B41FA5}">
                      <a16:colId xmlns:a16="http://schemas.microsoft.com/office/drawing/2014/main" val="2258417174"/>
                    </a:ext>
                  </a:extLst>
                </a:gridCol>
              </a:tblGrid>
              <a:tr h="0">
                <a:tc>
                  <a:txBody>
                    <a:bodyPr/>
                    <a:lstStyle/>
                    <a:p>
                      <a:pPr>
                        <a:spcAft>
                          <a:spcPts val="0"/>
                        </a:spcAft>
                      </a:pPr>
                      <a:r>
                        <a:rPr lang="ru-RU" sz="2400" b="1" dirty="0">
                          <a:solidFill>
                            <a:srgbClr val="000000"/>
                          </a:solidFill>
                          <a:effectLst/>
                          <a:latin typeface="Times New Roman" panose="02020603050405020304" pitchFamily="18" charset="0"/>
                          <a:cs typeface="Times New Roman" panose="02020603050405020304" pitchFamily="18" charset="0"/>
                        </a:rPr>
                        <a:t>1. «Навигатор ГИА» – информационный ресурс, где собрана вся самая актуальная информация об экзаменах. Навигатор включает ссылки на полезные материалы и аннотации к ним в виде текстов и кратких видеороликов. Все материалы сгруппированы по разделам: «Демоверсии, спецификации и кодификаторы ЕГЭ»; «Материалы для подготовки к итоговому сочинению»; «Методические рекомендации для выпускников по самостоятельной подготовке к ЕГЭ»; «Открытый банк заданий ЕГЭ»</a:t>
                      </a:r>
                      <a:endParaRPr lang="ru-RU" sz="24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http://obrnadzor.gov.ru/navigator-gia/</a:t>
                      </a:r>
                      <a:endParaRPr lang="ru-RU" sz="2400" dirty="0">
                        <a:effectLst/>
                        <a:latin typeface="Calibri" panose="020F0502020204030204" pitchFamily="34" charset="0"/>
                        <a:cs typeface="Times New Roman" panose="02020603050405020304" pitchFamily="18" charset="0"/>
                      </a:endParaRPr>
                    </a:p>
                    <a:p>
                      <a:pPr algn="just">
                        <a:spcAft>
                          <a:spcPts val="0"/>
                        </a:spcAft>
                      </a:pPr>
                      <a:r>
                        <a:rPr lang="ru-RU" sz="24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Calibri" panose="020F0502020204030204" pitchFamily="34" charset="0"/>
                        <a:cs typeface="Times New Roman" panose="02020603050405020304" pitchFamily="18" charset="0"/>
                      </a:endParaRPr>
                    </a:p>
                    <a:p>
                      <a:pPr algn="just">
                        <a:spcAft>
                          <a:spcPts val="0"/>
                        </a:spcAft>
                      </a:pPr>
                      <a:r>
                        <a:rPr lang="ru-RU" sz="24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https://fipi.ru/navigator-podgotovki/</a:t>
                      </a:r>
                      <a:endParaRPr lang="ru-RU" sz="24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479076"/>
                  </a:ext>
                </a:extLst>
              </a:tr>
            </a:tbl>
          </a:graphicData>
        </a:graphic>
      </p:graphicFrame>
    </p:spTree>
    <p:extLst>
      <p:ext uri="{BB962C8B-B14F-4D97-AF65-F5344CB8AC3E}">
        <p14:creationId xmlns:p14="http://schemas.microsoft.com/office/powerpoint/2010/main" val="40986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26612151"/>
              </p:ext>
            </p:extLst>
          </p:nvPr>
        </p:nvGraphicFramePr>
        <p:xfrm>
          <a:off x="612458" y="392429"/>
          <a:ext cx="10760392" cy="6400800"/>
        </p:xfrm>
        <a:graphic>
          <a:graphicData uri="http://schemas.openxmlformats.org/drawingml/2006/table">
            <a:tbl>
              <a:tblPr firstRow="1" firstCol="1" bandRow="1"/>
              <a:tblGrid>
                <a:gridCol w="7902892">
                  <a:extLst>
                    <a:ext uri="{9D8B030D-6E8A-4147-A177-3AD203B41FA5}">
                      <a16:colId xmlns:a16="http://schemas.microsoft.com/office/drawing/2014/main" val="3974999070"/>
                    </a:ext>
                  </a:extLst>
                </a:gridCol>
                <a:gridCol w="2857500">
                  <a:extLst>
                    <a:ext uri="{9D8B030D-6E8A-4147-A177-3AD203B41FA5}">
                      <a16:colId xmlns:a16="http://schemas.microsoft.com/office/drawing/2014/main" val="2423521645"/>
                    </a:ext>
                  </a:extLst>
                </a:gridCol>
              </a:tblGrid>
              <a:tr h="2117598">
                <a:tc>
                  <a:txBody>
                    <a:bodyPr/>
                    <a:lstStyle/>
                    <a:p>
                      <a:pPr>
                        <a:spcAft>
                          <a:spcPts val="0"/>
                        </a:spcAft>
                      </a:pPr>
                      <a:r>
                        <a:rPr lang="ru-RU" sz="2800" b="1" dirty="0">
                          <a:solidFill>
                            <a:srgbClr val="000000"/>
                          </a:solidFill>
                          <a:effectLst/>
                          <a:latin typeface="Times New Roman" panose="02020603050405020304" pitchFamily="18" charset="0"/>
                          <a:cs typeface="Times New Roman" panose="02020603050405020304" pitchFamily="18" charset="0"/>
                        </a:rPr>
                        <a:t>2. «Навигатор самостоятельной подготовки к ЕГЭ», где размещены методические рекомендации для обучающихся 11 классов, с советами разработчиков КИМ ЕГЭ и полезной информацией для организации индивидуальной подготовки к ЕГЭ</a:t>
                      </a:r>
                      <a:endParaRPr lang="ru-RU" sz="2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https://fipi.ru/ege/otkrytyy-bank-zadaniy-ege</a:t>
                      </a:r>
                      <a:endParaRPr lang="ru-RU" sz="28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569888"/>
                  </a:ext>
                </a:extLst>
              </a:tr>
              <a:tr h="3176397">
                <a:tc>
                  <a:txBody>
                    <a:bodyPr/>
                    <a:lstStyle/>
                    <a:p>
                      <a:pPr>
                        <a:spcAft>
                          <a:spcPts val="0"/>
                        </a:spcAft>
                      </a:pPr>
                      <a:r>
                        <a:rPr lang="ru-RU" sz="2800" b="1" dirty="0">
                          <a:solidFill>
                            <a:srgbClr val="000000"/>
                          </a:solidFill>
                          <a:effectLst/>
                          <a:latin typeface="Times New Roman" panose="02020603050405020304" pitchFamily="18" charset="0"/>
                          <a:cs typeface="Times New Roman" panose="02020603050405020304" pitchFamily="18" charset="0"/>
                        </a:rPr>
                        <a:t>3. «Демоверсии, спецификации, кодификаторы», где представлены документы, определяющие структуру и содержание КИМ ЕГЭ </a:t>
                      </a:r>
                      <a:r>
                        <a:rPr lang="ru-RU" sz="2800" b="1" dirty="0" smtClean="0">
                          <a:solidFill>
                            <a:srgbClr val="000000"/>
                          </a:solidFill>
                          <a:effectLst/>
                          <a:latin typeface="Times New Roman" panose="02020603050405020304" pitchFamily="18" charset="0"/>
                          <a:cs typeface="Times New Roman" panose="02020603050405020304" pitchFamily="18" charset="0"/>
                        </a:rPr>
                        <a:t>2023/24 </a:t>
                      </a:r>
                      <a:r>
                        <a:rPr lang="ru-RU" sz="2800" b="1" dirty="0">
                          <a:solidFill>
                            <a:srgbClr val="000000"/>
                          </a:solidFill>
                          <a:effectLst/>
                          <a:latin typeface="Times New Roman" panose="02020603050405020304" pitchFamily="18" charset="0"/>
                          <a:cs typeface="Times New Roman" panose="02020603050405020304" pitchFamily="18" charset="0"/>
                        </a:rPr>
                        <a:t>года: кодификаторы элементов содержания и требований к уровню подготовки обучающихся; спецификации КИМ для проведения ЕГЭ по учебным предметам; демонстрационные варианты КИМ для проведения ЕГЭ по учебным предметам </a:t>
                      </a:r>
                      <a:endParaRPr lang="ru-RU" sz="2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8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https://fipi.ru/ege/demoversii-specifikacii-kodifikatory</a:t>
                      </a:r>
                      <a:endParaRPr lang="ru-RU" sz="28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156022"/>
                  </a:ext>
                </a:extLst>
              </a:tr>
            </a:tbl>
          </a:graphicData>
        </a:graphic>
      </p:graphicFrame>
    </p:spTree>
    <p:extLst>
      <p:ext uri="{BB962C8B-B14F-4D97-AF65-F5344CB8AC3E}">
        <p14:creationId xmlns:p14="http://schemas.microsoft.com/office/powerpoint/2010/main" val="3848636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62274690"/>
              </p:ext>
            </p:extLst>
          </p:nvPr>
        </p:nvGraphicFramePr>
        <p:xfrm>
          <a:off x="583883" y="742950"/>
          <a:ext cx="11160442" cy="5372099"/>
        </p:xfrm>
        <a:graphic>
          <a:graphicData uri="http://schemas.openxmlformats.org/drawingml/2006/table">
            <a:tbl>
              <a:tblPr firstRow="1" firstCol="1" bandRow="1"/>
              <a:tblGrid>
                <a:gridCol w="6916869">
                  <a:extLst>
                    <a:ext uri="{9D8B030D-6E8A-4147-A177-3AD203B41FA5}">
                      <a16:colId xmlns:a16="http://schemas.microsoft.com/office/drawing/2014/main" val="1290618429"/>
                    </a:ext>
                  </a:extLst>
                </a:gridCol>
                <a:gridCol w="4243573">
                  <a:extLst>
                    <a:ext uri="{9D8B030D-6E8A-4147-A177-3AD203B41FA5}">
                      <a16:colId xmlns:a16="http://schemas.microsoft.com/office/drawing/2014/main" val="1037763419"/>
                    </a:ext>
                  </a:extLst>
                </a:gridCol>
              </a:tblGrid>
              <a:tr h="5372099">
                <a:tc>
                  <a:txBody>
                    <a:bodyPr/>
                    <a:lstStyle/>
                    <a:p>
                      <a:pPr>
                        <a:spcAft>
                          <a:spcPts val="0"/>
                        </a:spcAft>
                      </a:pPr>
                      <a:r>
                        <a:rPr lang="ru-RU" sz="3200" b="1" dirty="0">
                          <a:solidFill>
                            <a:srgbClr val="000000"/>
                          </a:solidFill>
                          <a:effectLst/>
                          <a:latin typeface="Times New Roman" panose="02020603050405020304" pitchFamily="18" charset="0"/>
                          <a:cs typeface="Times New Roman" panose="02020603050405020304" pitchFamily="18" charset="0"/>
                        </a:rPr>
                        <a:t>5. Онлайн-консультации для выпускников и педагогов, где расскажут об изменении содержания и структуры КИМ, как построить работу при подготовке к ЕГЭ, на какие задания обратить внимание, как избежать типичных ошибок и правильно воспользоваться доступными ресурсами для подготовки</a:t>
                      </a:r>
                      <a:endParaRPr lang="ru-RU" sz="3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https</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vk</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com</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video</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rosobrnadzor</a:t>
                      </a: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effectLst/>
                        <a:latin typeface="Calibri" panose="020F0502020204030204" pitchFamily="34" charset="0"/>
                        <a:cs typeface="Times New Roman" panose="02020603050405020304" pitchFamily="18" charset="0"/>
                      </a:endParaRPr>
                    </a:p>
                    <a:p>
                      <a:pPr algn="just">
                        <a:spcAft>
                          <a:spcPts val="0"/>
                        </a:spcAft>
                      </a:pPr>
                      <a:r>
                        <a:rPr lang="ru-RU" sz="32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effectLst/>
                        <a:latin typeface="Calibri" panose="020F0502020204030204" pitchFamily="34" charset="0"/>
                        <a:cs typeface="Times New Roman" panose="02020603050405020304" pitchFamily="18" charset="0"/>
                      </a:endParaRPr>
                    </a:p>
                    <a:p>
                      <a:pPr algn="just">
                        <a:spcAft>
                          <a:spcPts val="0"/>
                        </a:spcAft>
                      </a:pP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vk</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com</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video</a:t>
                      </a:r>
                      <a:r>
                        <a:rPr lang="ru-RU" sz="3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3200" b="1"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giakuban</a:t>
                      </a:r>
                      <a:endParaRPr lang="ru-RU" sz="3200" dirty="0">
                        <a:effectLst/>
                        <a:latin typeface="Calibri" panose="020F0502020204030204" pitchFamily="34" charset="0"/>
                        <a:cs typeface="Times New Roman" panose="02020603050405020304" pitchFamily="18" charset="0"/>
                      </a:endParaRPr>
                    </a:p>
                    <a:p>
                      <a:pPr algn="just">
                        <a:spcAft>
                          <a:spcPts val="0"/>
                        </a:spcAft>
                      </a:pPr>
                      <a:r>
                        <a:rPr lang="ru-RU" sz="32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dirty="0">
                        <a:effectLst/>
                        <a:latin typeface="Calibri" panose="020F0502020204030204" pitchFamily="34" charset="0"/>
                        <a:cs typeface="Times New Roman" panose="02020603050405020304" pitchFamily="18" charset="0"/>
                      </a:endParaRPr>
                    </a:p>
                    <a:p>
                      <a:pPr algn="just">
                        <a:spcAft>
                          <a:spcPts val="0"/>
                        </a:spcAft>
                      </a:pPr>
                      <a:r>
                        <a:rPr lang="en-US" sz="3200" b="1" u="sng" dirty="0">
                          <a:solidFill>
                            <a:srgbClr val="0563C1"/>
                          </a:solidFill>
                          <a:effectLst/>
                          <a:latin typeface="Times New Roman" panose="02020603050405020304" pitchFamily="18" charset="0"/>
                          <a:cs typeface="Times New Roman" panose="02020603050405020304" pitchFamily="18" charset="0"/>
                          <a:hlinkClick r:id="rId3"/>
                        </a:rPr>
                        <a:t>https://rutube.ru/channel/25110944/</a:t>
                      </a:r>
                      <a:r>
                        <a:rPr lang="en-US" sz="3200" b="1" dirty="0">
                          <a:effectLst/>
                          <a:latin typeface="Times New Roman" panose="02020603050405020304" pitchFamily="18" charset="0"/>
                          <a:cs typeface="Times New Roman" panose="02020603050405020304" pitchFamily="18" charset="0"/>
                        </a:rPr>
                        <a:t> </a:t>
                      </a:r>
                      <a:endParaRPr lang="ru-RU" sz="3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99833"/>
                  </a:ext>
                </a:extLst>
              </a:tr>
            </a:tbl>
          </a:graphicData>
        </a:graphic>
      </p:graphicFrame>
    </p:spTree>
    <p:extLst>
      <p:ext uri="{BB962C8B-B14F-4D97-AF65-F5344CB8AC3E}">
        <p14:creationId xmlns:p14="http://schemas.microsoft.com/office/powerpoint/2010/main" val="358429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876300" y="463550"/>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Федеральный закон «Об образовании в Российской Федерации» (от 29.12.2012 г. № 273-ФЗ)</a:t>
            </a:r>
            <a:endParaRPr kumimoji="0" lang="ru-RU" sz="28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5" name="Объект 2"/>
          <p:cNvSpPr txBox="1">
            <a:spLocks/>
          </p:cNvSpPr>
          <p:nvPr/>
        </p:nvSpPr>
        <p:spPr bwMode="auto">
          <a:xfrm>
            <a:off x="1455796" y="1571632"/>
            <a:ext cx="977741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altLang="ru-RU" sz="3200" b="1" i="0" u="none" strike="noStrike" kern="0" cap="none" spc="0" normalizeH="0" baseline="0" noProof="0" dirty="0" smtClean="0">
                <a:ln>
                  <a:noFill/>
                </a:ln>
                <a:solidFill>
                  <a:srgbClr val="000000"/>
                </a:solidFill>
                <a:effectLst/>
                <a:uLnTx/>
                <a:uFillTx/>
                <a:latin typeface="Arial"/>
                <a:ea typeface="+mn-ea"/>
                <a:cs typeface="+mn-cs"/>
              </a:rPr>
              <a:t>Статья 59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3600" b="0" i="0" u="none" strike="noStrike" kern="0" cap="none" spc="0" normalizeH="0" baseline="0" noProof="0" dirty="0" smtClean="0">
                <a:ln>
                  <a:noFill/>
                </a:ln>
                <a:solidFill>
                  <a:srgbClr val="000000"/>
                </a:solidFill>
                <a:effectLst/>
                <a:uLnTx/>
                <a:uFillTx/>
                <a:latin typeface="Arial"/>
                <a:ea typeface="+mn-ea"/>
                <a:cs typeface="+mn-cs"/>
              </a:rPr>
              <a:t>Итоговая аттестация, завершающая освоение основных образовательных программ основного общего и среднего общего образования,</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3600" b="1" i="0" u="none" strike="noStrike" kern="0" cap="none" spc="0" normalizeH="0" baseline="0" noProof="0" dirty="0" smtClean="0">
                <a:ln>
                  <a:noFill/>
                </a:ln>
                <a:solidFill>
                  <a:srgbClr val="000000"/>
                </a:solidFill>
                <a:effectLst/>
                <a:uLnTx/>
                <a:uFillTx/>
                <a:latin typeface="Arial"/>
                <a:ea typeface="+mn-ea"/>
                <a:cs typeface="+mn-cs"/>
              </a:rPr>
              <a:t>является обязательной. </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ru-RU" altLang="ru-RU" sz="32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6"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6892" y="10329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345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155700" y="605634"/>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Федеральный закон «Об образовании в Российской Федерации» (от 29.12.2012 г. № 273-ФЗ)</a:t>
            </a:r>
            <a:endParaRPr kumimoji="0" lang="ru-RU" sz="28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5" name="Объект 2"/>
          <p:cNvSpPr txBox="1">
            <a:spLocks/>
          </p:cNvSpPr>
          <p:nvPr/>
        </p:nvSpPr>
        <p:spPr bwMode="auto">
          <a:xfrm>
            <a:off x="520701" y="1571632"/>
            <a:ext cx="1133951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altLang="ru-RU" sz="3200" b="1" i="0" u="none" strike="noStrike" kern="0" cap="none" spc="0" normalizeH="0" baseline="0" noProof="0" dirty="0" smtClean="0">
                <a:ln>
                  <a:noFill/>
                </a:ln>
                <a:solidFill>
                  <a:srgbClr val="000000"/>
                </a:solidFill>
                <a:effectLst/>
                <a:uLnTx/>
                <a:uFillTx/>
                <a:latin typeface="Arial"/>
                <a:ea typeface="+mn-ea"/>
                <a:cs typeface="+mn-cs"/>
              </a:rPr>
              <a:t>Статья 59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b="0" i="0" u="none" strike="noStrike" kern="0" cap="none" spc="0" normalizeH="0" baseline="0" noProof="0" dirty="0" smtClean="0">
                <a:ln>
                  <a:noFill/>
                </a:ln>
                <a:solidFill>
                  <a:srgbClr val="000000"/>
                </a:solidFill>
                <a:effectLst/>
                <a:uLnTx/>
                <a:uFillTx/>
                <a:latin typeface="Arial"/>
                <a:ea typeface="+mn-ea"/>
                <a:cs typeface="+mn-cs"/>
              </a:rPr>
              <a:t>При проведении ГИА, если иное не предусмотрено порядком проведения государственной итоговой аттестации по соответствующим образовательным программам, используются </a:t>
            </a:r>
            <a:r>
              <a:rPr kumimoji="0" lang="ru-RU" altLang="ru-RU" b="1" i="0" u="none" strike="noStrike" kern="0" cap="none" spc="0" normalizeH="0" baseline="0" noProof="0" dirty="0" smtClean="0">
                <a:ln>
                  <a:noFill/>
                </a:ln>
                <a:solidFill>
                  <a:srgbClr val="000000"/>
                </a:solidFill>
                <a:effectLst/>
                <a:uLnTx/>
                <a:uFillTx/>
                <a:latin typeface="Arial"/>
                <a:ea typeface="+mn-ea"/>
                <a:cs typeface="+mn-cs"/>
              </a:rPr>
              <a:t>контрольные измерительные материалы, представляющие собой комплексы заданий стандартизированной формы</a:t>
            </a:r>
            <a:r>
              <a:rPr kumimoji="0" lang="ru-RU" altLang="ru-RU" b="0" i="0" u="none" strike="noStrike" kern="0" cap="none" spc="0" normalizeH="0" baseline="0" noProof="0" dirty="0" smtClean="0">
                <a:ln>
                  <a:noFill/>
                </a:ln>
                <a:solidFill>
                  <a:srgbClr val="000000"/>
                </a:solidFill>
                <a:effectLst/>
                <a:uLnTx/>
                <a:uFillTx/>
                <a:latin typeface="Arial"/>
                <a:ea typeface="+mn-ea"/>
                <a:cs typeface="+mn-cs"/>
              </a:rPr>
              <a:t>.</a:t>
            </a:r>
          </a:p>
        </p:txBody>
      </p:sp>
      <p:pic>
        <p:nvPicPr>
          <p:cNvPr id="6"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692" y="24537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0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1066800" y="438924"/>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a:defRPr/>
            </a:pPr>
            <a:r>
              <a:rPr lang="ru-RU" sz="2800" kern="0" dirty="0" smtClean="0">
                <a:latin typeface="Arial"/>
              </a:rPr>
              <a:t>Федеральный закон «Об образовании в Российской Федерации» (от 29.12.2012 г. № 273-ФЗ)</a:t>
            </a:r>
            <a:endParaRPr lang="ru-RU" sz="2800" kern="0" dirty="0">
              <a:latin typeface="Arial"/>
            </a:endParaRPr>
          </a:p>
        </p:txBody>
      </p:sp>
      <p:sp>
        <p:nvSpPr>
          <p:cNvPr id="6" name="Объект 2"/>
          <p:cNvSpPr txBox="1">
            <a:spLocks/>
          </p:cNvSpPr>
          <p:nvPr/>
        </p:nvSpPr>
        <p:spPr bwMode="auto">
          <a:xfrm>
            <a:off x="1778000" y="1673225"/>
            <a:ext cx="929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ru-RU" altLang="ru-RU" sz="3200" b="1" i="0" u="none" strike="noStrike" kern="0" cap="none" spc="0" normalizeH="0" baseline="0" noProof="0" dirty="0" smtClean="0">
                <a:ln>
                  <a:noFill/>
                </a:ln>
                <a:solidFill>
                  <a:srgbClr val="000000"/>
                </a:solidFill>
                <a:effectLst/>
                <a:uLnTx/>
                <a:uFillTx/>
                <a:latin typeface="Arial"/>
                <a:ea typeface="+mn-ea"/>
                <a:cs typeface="+mn-cs"/>
              </a:rPr>
              <a:t>Статья 59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altLang="ru-RU" sz="3600" b="0" i="0" u="none" strike="noStrike" kern="0" cap="none" spc="0" normalizeH="0" baseline="0" noProof="0" dirty="0" smtClean="0">
                <a:ln>
                  <a:noFill/>
                </a:ln>
                <a:solidFill>
                  <a:srgbClr val="000000"/>
                </a:solidFill>
                <a:effectLst/>
                <a:uLnTx/>
                <a:uFillTx/>
                <a:latin typeface="Arial"/>
                <a:ea typeface="+mn-ea"/>
                <a:cs typeface="+mn-cs"/>
              </a:rPr>
              <a:t>К государственной итоговой аттестации </a:t>
            </a:r>
            <a:r>
              <a:rPr kumimoji="0" lang="ru-RU" altLang="ru-RU" sz="3600" b="1" i="0" u="none" strike="noStrike" kern="0" cap="none" spc="0" normalizeH="0" baseline="0" noProof="0" dirty="0" smtClean="0">
                <a:ln>
                  <a:noFill/>
                </a:ln>
                <a:solidFill>
                  <a:srgbClr val="000000"/>
                </a:solidFill>
                <a:effectLst/>
                <a:uLnTx/>
                <a:uFillTx/>
                <a:latin typeface="Arial"/>
                <a:ea typeface="+mn-ea"/>
                <a:cs typeface="+mn-cs"/>
              </a:rPr>
              <a:t>допускается</a:t>
            </a:r>
            <a:r>
              <a:rPr kumimoji="0" lang="ru-RU" altLang="ru-RU" sz="3600" b="0" i="0" u="none" strike="noStrike" kern="0" cap="none" spc="0" normalizeH="0" baseline="0" noProof="0" dirty="0" smtClean="0">
                <a:ln>
                  <a:noFill/>
                </a:ln>
                <a:solidFill>
                  <a:srgbClr val="000000"/>
                </a:solidFill>
                <a:effectLst/>
                <a:uLnTx/>
                <a:uFillTx/>
                <a:latin typeface="Arial"/>
                <a:ea typeface="+mn-ea"/>
                <a:cs typeface="+mn-cs"/>
              </a:rPr>
              <a:t> обучающийся, не имеющие академической задолженности и в полном объеме выполнивший учебный план или индивидуальный учебный план,</a:t>
            </a:r>
            <a:r>
              <a:rPr kumimoji="0" lang="ru-RU" altLang="ru-RU" sz="3600" b="0" i="0" u="none" strike="noStrike" kern="0" cap="none" spc="0" normalizeH="0" noProof="0" dirty="0" smtClean="0">
                <a:ln>
                  <a:noFill/>
                </a:ln>
                <a:solidFill>
                  <a:srgbClr val="000000"/>
                </a:solidFill>
                <a:effectLst/>
                <a:uLnTx/>
                <a:uFillTx/>
                <a:latin typeface="Arial"/>
                <a:ea typeface="+mn-ea"/>
                <a:cs typeface="+mn-cs"/>
              </a:rPr>
              <a:t> а также получивший «зачет» за итоговое сочинение.</a:t>
            </a:r>
            <a:endParaRPr kumimoji="0" lang="ru-RU" altLang="ru-RU" sz="36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7" name="Picture 2" descr="Картинки по запросу гиа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25874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24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308100" y="298556"/>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О порядке проведения ГИА-11 в 2024 г.</a:t>
            </a:r>
            <a:endParaRPr kumimoji="0" lang="ru-RU" sz="36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5" name="Объект 2"/>
          <p:cNvSpPr txBox="1">
            <a:spLocks/>
          </p:cNvSpPr>
          <p:nvPr/>
        </p:nvSpPr>
        <p:spPr bwMode="auto">
          <a:xfrm>
            <a:off x="323849" y="1773238"/>
            <a:ext cx="10814051"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ru-RU" altLang="ru-RU" sz="3600" b="1" kern="0" dirty="0" smtClean="0">
                <a:latin typeface="Times New Roman" pitchFamily="18" charset="0"/>
                <a:cs typeface="Times New Roman" pitchFamily="18" charset="0"/>
              </a:rPr>
              <a:t>Пункт 7 : </a:t>
            </a:r>
            <a:r>
              <a:rPr lang="ru-RU" altLang="ru-RU" sz="3600" kern="0" dirty="0" smtClean="0">
                <a:latin typeface="Times New Roman" pitchFamily="18" charset="0"/>
                <a:cs typeface="Times New Roman" pitchFamily="18" charset="0"/>
              </a:rPr>
              <a:t>ГИА проводится в форме </a:t>
            </a:r>
          </a:p>
          <a:p>
            <a:pPr algn="ctr">
              <a:defRPr/>
            </a:pPr>
            <a:r>
              <a:rPr lang="ru-RU" altLang="ru-RU" sz="3600" kern="0" dirty="0" smtClean="0">
                <a:latin typeface="Times New Roman" pitchFamily="18" charset="0"/>
                <a:cs typeface="Times New Roman" pitchFamily="18" charset="0"/>
              </a:rPr>
              <a:t>единого государственного экзамена (</a:t>
            </a:r>
            <a:r>
              <a:rPr lang="ru-RU" altLang="ru-RU" sz="3600" b="1" kern="0" dirty="0" smtClean="0">
                <a:latin typeface="Times New Roman" pitchFamily="18" charset="0"/>
                <a:cs typeface="Times New Roman" pitchFamily="18" charset="0"/>
              </a:rPr>
              <a:t>ЕГЭ</a:t>
            </a:r>
            <a:r>
              <a:rPr lang="ru-RU" altLang="ru-RU" sz="3600" kern="0" dirty="0" smtClean="0">
                <a:latin typeface="Times New Roman" pitchFamily="18" charset="0"/>
                <a:cs typeface="Times New Roman" pitchFamily="18" charset="0"/>
              </a:rPr>
              <a:t>);</a:t>
            </a:r>
          </a:p>
          <a:p>
            <a:pPr algn="ctr">
              <a:defRPr/>
            </a:pPr>
            <a:r>
              <a:rPr lang="ru-RU" altLang="ru-RU" sz="3600" kern="0" dirty="0" smtClean="0">
                <a:latin typeface="Times New Roman" pitchFamily="18" charset="0"/>
                <a:cs typeface="Times New Roman" pitchFamily="18" charset="0"/>
              </a:rPr>
              <a:t>государственного выпускного экзамена (</a:t>
            </a:r>
            <a:r>
              <a:rPr lang="ru-RU" altLang="ru-RU" sz="3600" b="1" kern="0" dirty="0" smtClean="0">
                <a:latin typeface="Times New Roman" pitchFamily="18" charset="0"/>
                <a:cs typeface="Times New Roman" pitchFamily="18" charset="0"/>
              </a:rPr>
              <a:t>ГВЭ</a:t>
            </a:r>
            <a:r>
              <a:rPr lang="ru-RU" altLang="ru-RU" sz="3600" kern="0" dirty="0" smtClean="0">
                <a:latin typeface="Times New Roman" pitchFamily="18" charset="0"/>
                <a:cs typeface="Times New Roman" pitchFamily="18" charset="0"/>
              </a:rPr>
              <a:t>)  д</a:t>
            </a:r>
            <a:r>
              <a:rPr lang="ru-RU" sz="3600" kern="0" dirty="0" smtClean="0">
                <a:latin typeface="Times New Roman" pitchFamily="18" charset="0"/>
                <a:cs typeface="Times New Roman" pitchFamily="18" charset="0"/>
              </a:rPr>
              <a:t>ля обучающихся с ограниченными возможностями здоровья.</a:t>
            </a:r>
            <a:endParaRPr lang="ru-RU" altLang="ru-RU" sz="3600" kern="0" dirty="0">
              <a:latin typeface="Times New Roman" pitchFamily="18" charset="0"/>
              <a:cs typeface="Times New Roman" pitchFamily="18" charset="0"/>
            </a:endParaRPr>
          </a:p>
        </p:txBody>
      </p:sp>
    </p:spTree>
    <p:extLst>
      <p:ext uri="{BB962C8B-B14F-4D97-AF65-F5344CB8AC3E}">
        <p14:creationId xmlns:p14="http://schemas.microsoft.com/office/powerpoint/2010/main" val="881217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635000" y="425556"/>
            <a:ext cx="9144000" cy="792163"/>
          </a:xfrm>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О порядке проведения ГИА-11 в 2024</a:t>
            </a:r>
            <a:r>
              <a:rPr kumimoji="0" lang="ru-RU" sz="3600" b="0" i="0" u="none" strike="noStrike" kern="0" cap="none" spc="0" normalizeH="0" noProof="0" dirty="0" smtClean="0">
                <a:ln>
                  <a:noFill/>
                </a:ln>
                <a:solidFill>
                  <a:srgbClr val="006600"/>
                </a:solidFill>
                <a:effectLst>
                  <a:outerShdw blurRad="38100" dist="38100" dir="2700000" algn="tl">
                    <a:srgbClr val="000000"/>
                  </a:outerShdw>
                </a:effectLst>
                <a:uLnTx/>
                <a:uFillTx/>
                <a:latin typeface="Arial"/>
                <a:ea typeface="+mj-ea"/>
                <a:cs typeface="+mj-cs"/>
              </a:rPr>
              <a:t> </a:t>
            </a: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 г.</a:t>
            </a:r>
            <a:endParaRPr kumimoji="0" lang="ru-RU" sz="36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5" name="Объект 2"/>
          <p:cNvSpPr txBox="1">
            <a:spLocks/>
          </p:cNvSpPr>
          <p:nvPr/>
        </p:nvSpPr>
        <p:spPr bwMode="auto">
          <a:xfrm>
            <a:off x="374649" y="1217613"/>
            <a:ext cx="11499851"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ru-RU" altLang="ru-RU" kern="0" dirty="0" smtClean="0">
                <a:latin typeface="Times New Roman" panose="02020603050405020304" pitchFamily="18" charset="0"/>
                <a:cs typeface="Times New Roman" panose="02020603050405020304" pitchFamily="18" charset="0"/>
              </a:rPr>
              <a:t>ГИА по русскому языку и математике является </a:t>
            </a:r>
            <a:r>
              <a:rPr lang="ru-RU" altLang="ru-RU" b="1" kern="0" dirty="0" smtClean="0">
                <a:latin typeface="Times New Roman" panose="02020603050405020304" pitchFamily="18" charset="0"/>
                <a:cs typeface="Times New Roman" panose="02020603050405020304" pitchFamily="18" charset="0"/>
              </a:rPr>
              <a:t>обязательной</a:t>
            </a:r>
            <a:r>
              <a:rPr lang="ru-RU" altLang="ru-RU" kern="0" dirty="0" smtClean="0">
                <a:latin typeface="Times New Roman" panose="02020603050405020304" pitchFamily="18" charset="0"/>
                <a:cs typeface="Times New Roman" panose="02020603050405020304" pitchFamily="18" charset="0"/>
              </a:rPr>
              <a:t>. </a:t>
            </a:r>
          </a:p>
          <a:p>
            <a:pPr marL="0" indent="0" algn="ctr">
              <a:buFontTx/>
              <a:buNone/>
            </a:pPr>
            <a:r>
              <a:rPr lang="ru-RU" altLang="ru-RU" kern="0" dirty="0" smtClean="0">
                <a:latin typeface="Times New Roman" panose="02020603050405020304" pitchFamily="18" charset="0"/>
                <a:cs typeface="Times New Roman" panose="02020603050405020304" pitchFamily="18" charset="0"/>
              </a:rPr>
              <a:t>Экзамены по другим учебным предметам - литературе, физике, химии, биологии, географии, истории, обществознанию, иностранным языкам (английский, немецкий, французский, испанский, китайский языки), информатике и информационно-коммуникационным технологиям (ИКТ)обучающиеся сдают на добровольной основе по своему выбору.</a:t>
            </a:r>
          </a:p>
          <a:p>
            <a:pPr marL="0" indent="0">
              <a:buFontTx/>
              <a:buNone/>
            </a:pPr>
            <a:endParaRPr lang="ru-RU" altLang="ru-RU" sz="2800" kern="0" dirty="0" smtClean="0">
              <a:latin typeface="Times New Roman" panose="02020603050405020304" pitchFamily="18" charset="0"/>
              <a:cs typeface="Times New Roman" panose="02020603050405020304" pitchFamily="18" charset="0"/>
            </a:endParaRPr>
          </a:p>
          <a:p>
            <a:pPr marL="0" indent="0">
              <a:buFontTx/>
              <a:buNone/>
            </a:pPr>
            <a:endParaRPr lang="ru-RU" altLang="ru-RU" sz="28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099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bwMode="auto">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О порядке проведения ГИА-11 в 2024 г.</a:t>
            </a:r>
            <a:endParaRPr kumimoji="0" lang="ru-RU" sz="36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3" name="Объект 2"/>
          <p:cNvSpPr>
            <a:spLocks noGrp="1"/>
          </p:cNvSpPr>
          <p:nvPr>
            <p:ph idx="1"/>
          </p:nvPr>
        </p:nvSpPr>
        <p:spPr/>
        <p:txBody>
          <a:bodyPr/>
          <a:lstStyle/>
          <a:p>
            <a:r>
              <a:rPr lang="ru-RU" sz="2800" dirty="0" smtClean="0">
                <a:solidFill>
                  <a:schemeClr val="tx1"/>
                </a:solidFill>
                <a:latin typeface="Times New Roman" panose="02020603050405020304" pitchFamily="18" charset="0"/>
                <a:cs typeface="Times New Roman" panose="02020603050405020304" pitchFamily="18" charset="0"/>
              </a:rPr>
              <a:t>Заявления об участии в ГИА до 1 февраля включительно подаются: обучающимися – в образовательные организации, в которых обучающиеся осваивают образовательные программы среднего общего образования. </a:t>
            </a:r>
          </a:p>
          <a:p>
            <a:r>
              <a:rPr lang="ru-RU" sz="2800" dirty="0" smtClean="0">
                <a:solidFill>
                  <a:schemeClr val="tx1"/>
                </a:solidFill>
                <a:latin typeface="Times New Roman" panose="02020603050405020304" pitchFamily="18" charset="0"/>
                <a:cs typeface="Times New Roman" panose="02020603050405020304" pitchFamily="18" charset="0"/>
              </a:rPr>
              <a:t>Заявления подаются участниками ГИА лично на основании документов, удостоверяющих их личность, или их родителями (законными представителями) на основании документов, удостоверяющих их личность, или уполномоченными лицами на основании документов, удостоверяющих их личность, и оформленной в установленном порядке доверенности. </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22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bwMode="auto">
          <a:prstGeom prst="rect">
            <a:avLst/>
          </a:prstGeom>
          <a:solidFill>
            <a:srgbClr val="FFFFCC">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0066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rgbClr val="006600"/>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О порядке проведения ГИА-11 в 2024</a:t>
            </a:r>
            <a:r>
              <a:rPr kumimoji="0" lang="ru-RU" sz="3600" b="0" i="0" u="none" strike="noStrike" kern="0" cap="none" spc="0" normalizeH="0" noProof="0" dirty="0" smtClean="0">
                <a:ln>
                  <a:noFill/>
                </a:ln>
                <a:solidFill>
                  <a:srgbClr val="006600"/>
                </a:solidFill>
                <a:effectLst>
                  <a:outerShdw blurRad="38100" dist="38100" dir="2700000" algn="tl">
                    <a:srgbClr val="000000"/>
                  </a:outerShdw>
                </a:effectLst>
                <a:uLnTx/>
                <a:uFillTx/>
                <a:latin typeface="Arial"/>
                <a:ea typeface="+mj-ea"/>
                <a:cs typeface="+mj-cs"/>
              </a:rPr>
              <a:t> </a:t>
            </a:r>
            <a:r>
              <a:rPr kumimoji="0" lang="ru-RU" sz="3600" b="0" i="0" u="none" strike="noStrike" kern="0" cap="none" spc="0" normalizeH="0" baseline="0" noProof="0" dirty="0" smtClean="0">
                <a:ln>
                  <a:noFill/>
                </a:ln>
                <a:solidFill>
                  <a:srgbClr val="006600"/>
                </a:solidFill>
                <a:effectLst>
                  <a:outerShdw blurRad="38100" dist="38100" dir="2700000" algn="tl">
                    <a:srgbClr val="000000"/>
                  </a:outerShdw>
                </a:effectLst>
                <a:uLnTx/>
                <a:uFillTx/>
                <a:latin typeface="Arial"/>
                <a:ea typeface="+mj-ea"/>
                <a:cs typeface="+mj-cs"/>
              </a:rPr>
              <a:t>г.</a:t>
            </a:r>
            <a:endParaRPr kumimoji="0" lang="ru-RU" sz="3600" b="0" i="0" u="none" strike="noStrike" kern="0" cap="none" spc="0" normalizeH="0" baseline="0" noProof="0" dirty="0">
              <a:ln>
                <a:noFill/>
              </a:ln>
              <a:solidFill>
                <a:srgbClr val="006600"/>
              </a:solidFill>
              <a:effectLst>
                <a:outerShdw blurRad="38100" dist="38100" dir="2700000" algn="tl">
                  <a:srgbClr val="000000"/>
                </a:outerShdw>
              </a:effectLst>
              <a:uLnTx/>
              <a:uFillTx/>
              <a:latin typeface="Arial"/>
              <a:ea typeface="+mj-ea"/>
              <a:cs typeface="+mj-cs"/>
            </a:endParaRPr>
          </a:p>
        </p:txBody>
      </p:sp>
      <p:sp>
        <p:nvSpPr>
          <p:cNvPr id="3" name="Объект 2"/>
          <p:cNvSpPr>
            <a:spLocks noGrp="1"/>
          </p:cNvSpPr>
          <p:nvPr>
            <p:ph idx="1"/>
          </p:nvPr>
        </p:nvSpPr>
        <p:spPr/>
        <p:txBody>
          <a:bodyPr/>
          <a:lstStyle/>
          <a:p>
            <a:pPr algn="just"/>
            <a:r>
              <a:rPr lang="ru-RU" sz="3200" dirty="0" smtClean="0">
                <a:solidFill>
                  <a:schemeClr val="tx1"/>
                </a:solidFill>
                <a:latin typeface="Times New Roman" panose="02020603050405020304" pitchFamily="18" charset="0"/>
                <a:cs typeface="Times New Roman" panose="02020603050405020304" pitchFamily="18" charset="0"/>
              </a:rPr>
              <a:t>После 1 февраля заявления об участии в ГИА участников ГИА принимаются по решению ГЭК только при наличии у заявителей уважительных причин (болезни или иных обстоятельств), подтвержденных документально, не позднее чем за две недели до начала соответствующего экзамена (соответствующих экзаменов). </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35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2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1286</Words>
  <Application>Microsoft Office PowerPoint</Application>
  <PresentationFormat>Широкоэкранный</PresentationFormat>
  <Paragraphs>98</Paragraphs>
  <Slides>22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10</vt:i4>
      </vt:variant>
      <vt:variant>
        <vt:lpstr>Заголовки слайдов</vt:lpstr>
      </vt:variant>
      <vt:variant>
        <vt:i4>22</vt:i4>
      </vt:variant>
    </vt:vector>
  </HeadingPairs>
  <TitlesOfParts>
    <vt:vector size="41" baseType="lpstr">
      <vt:lpstr>Arial</vt:lpstr>
      <vt:lpstr>Calibri</vt:lpstr>
      <vt:lpstr>Calibri Light</vt:lpstr>
      <vt:lpstr>Georgia</vt:lpstr>
      <vt:lpstr>Monotype Corsiva</vt:lpstr>
      <vt:lpstr>Times New Roman</vt:lpstr>
      <vt:lpstr>Trebuchet MS</vt:lpstr>
      <vt:lpstr>Verdana</vt:lpstr>
      <vt:lpstr>Wingdings</vt:lpstr>
      <vt:lpstr>19_Тема Office</vt:lpstr>
      <vt:lpstr>21_Тема Office</vt:lpstr>
      <vt:lpstr>22_Тема Office</vt:lpstr>
      <vt:lpstr>Ретро</vt:lpstr>
      <vt:lpstr>2_Ретро</vt:lpstr>
      <vt:lpstr>Тема Office</vt:lpstr>
      <vt:lpstr>2_Тема Office</vt:lpstr>
      <vt:lpstr>6_Тема Office</vt:lpstr>
      <vt:lpstr>4_Тема Office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 порядке проведения ГИА-11 в 2024 г.</vt:lpstr>
      <vt:lpstr>О порядке проведения ГИА-11 в 2024 г.</vt:lpstr>
      <vt:lpstr>2024</vt:lpstr>
      <vt:lpstr>2024</vt:lpstr>
      <vt:lpstr>2024</vt:lpstr>
      <vt:lpstr>математика</vt:lpstr>
      <vt:lpstr>Презентация PowerPoint</vt:lpstr>
      <vt:lpstr>КЭГЭ по информатике</vt:lpstr>
      <vt:lpstr>РАСПИСАНИЕ ЕГЭ</vt:lpstr>
      <vt:lpstr>Презентация PowerPoint</vt:lpstr>
      <vt:lpstr>П.56 Порядка</vt:lpstr>
      <vt:lpstr>Неудовлетворительный результат</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Вячеслав</dc:creator>
  <cp:lastModifiedBy>1</cp:lastModifiedBy>
  <cp:revision>44</cp:revision>
  <cp:lastPrinted>2019-10-23T10:58:34Z</cp:lastPrinted>
  <dcterms:created xsi:type="dcterms:W3CDTF">2018-11-16T11:21:08Z</dcterms:created>
  <dcterms:modified xsi:type="dcterms:W3CDTF">2024-02-06T19:34:40Z</dcterms:modified>
</cp:coreProperties>
</file>